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02_A424F96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 id="2147483712" r:id="rId6"/>
  </p:sldMasterIdLst>
  <p:notesMasterIdLst>
    <p:notesMasterId r:id="rId111"/>
  </p:notesMasterIdLst>
  <p:sldIdLst>
    <p:sldId id="256" r:id="rId7"/>
    <p:sldId id="2147471663" r:id="rId8"/>
    <p:sldId id="2147471761" r:id="rId9"/>
    <p:sldId id="2147471758" r:id="rId10"/>
    <p:sldId id="2147471729" r:id="rId11"/>
    <p:sldId id="2147471757" r:id="rId12"/>
    <p:sldId id="259" r:id="rId13"/>
    <p:sldId id="258" r:id="rId14"/>
    <p:sldId id="2147471730" r:id="rId15"/>
    <p:sldId id="2147471760" r:id="rId16"/>
    <p:sldId id="257" r:id="rId17"/>
    <p:sldId id="2147471756" r:id="rId18"/>
    <p:sldId id="2147471749" r:id="rId19"/>
    <p:sldId id="2147471762" r:id="rId20"/>
    <p:sldId id="279" r:id="rId21"/>
    <p:sldId id="270" r:id="rId22"/>
    <p:sldId id="3640" r:id="rId23"/>
    <p:sldId id="3639" r:id="rId24"/>
    <p:sldId id="3638" r:id="rId25"/>
    <p:sldId id="3637" r:id="rId26"/>
    <p:sldId id="3636" r:id="rId27"/>
    <p:sldId id="3635" r:id="rId28"/>
    <p:sldId id="3634" r:id="rId29"/>
    <p:sldId id="3633" r:id="rId30"/>
    <p:sldId id="3632" r:id="rId31"/>
    <p:sldId id="3631" r:id="rId32"/>
    <p:sldId id="3630" r:id="rId33"/>
    <p:sldId id="3629" r:id="rId34"/>
    <p:sldId id="3817" r:id="rId35"/>
    <p:sldId id="3818" r:id="rId36"/>
    <p:sldId id="3628" r:id="rId37"/>
    <p:sldId id="3627" r:id="rId38"/>
    <p:sldId id="3626" r:id="rId39"/>
    <p:sldId id="3625" r:id="rId40"/>
    <p:sldId id="3624" r:id="rId41"/>
    <p:sldId id="3623" r:id="rId42"/>
    <p:sldId id="3622" r:id="rId43"/>
    <p:sldId id="3619" r:id="rId44"/>
    <p:sldId id="3618" r:id="rId45"/>
    <p:sldId id="3616" r:id="rId46"/>
    <p:sldId id="3615" r:id="rId47"/>
    <p:sldId id="3614" r:id="rId48"/>
    <p:sldId id="3613" r:id="rId49"/>
    <p:sldId id="3612" r:id="rId50"/>
    <p:sldId id="3611" r:id="rId51"/>
    <p:sldId id="3610" r:id="rId52"/>
    <p:sldId id="3609" r:id="rId53"/>
    <p:sldId id="3820" r:id="rId54"/>
    <p:sldId id="3608" r:id="rId55"/>
    <p:sldId id="3821" r:id="rId56"/>
    <p:sldId id="3607" r:id="rId57"/>
    <p:sldId id="3606" r:id="rId58"/>
    <p:sldId id="3605" r:id="rId59"/>
    <p:sldId id="3604" r:id="rId60"/>
    <p:sldId id="3819" r:id="rId61"/>
    <p:sldId id="3858" r:id="rId62"/>
    <p:sldId id="3859" r:id="rId63"/>
    <p:sldId id="3860" r:id="rId64"/>
    <p:sldId id="3603" r:id="rId65"/>
    <p:sldId id="3601" r:id="rId66"/>
    <p:sldId id="3600" r:id="rId67"/>
    <p:sldId id="3599" r:id="rId68"/>
    <p:sldId id="3861" r:id="rId69"/>
    <p:sldId id="3597" r:id="rId70"/>
    <p:sldId id="3596" r:id="rId71"/>
    <p:sldId id="3595" r:id="rId72"/>
    <p:sldId id="3594" r:id="rId73"/>
    <p:sldId id="3592" r:id="rId74"/>
    <p:sldId id="3591" r:id="rId75"/>
    <p:sldId id="3590" r:id="rId76"/>
    <p:sldId id="3589" r:id="rId77"/>
    <p:sldId id="3588" r:id="rId78"/>
    <p:sldId id="3587" r:id="rId79"/>
    <p:sldId id="3586" r:id="rId80"/>
    <p:sldId id="3585" r:id="rId81"/>
    <p:sldId id="3822" r:id="rId82"/>
    <p:sldId id="3823" r:id="rId83"/>
    <p:sldId id="3584" r:id="rId84"/>
    <p:sldId id="3583" r:id="rId85"/>
    <p:sldId id="3582" r:id="rId86"/>
    <p:sldId id="3581" r:id="rId87"/>
    <p:sldId id="3580" r:id="rId88"/>
    <p:sldId id="3579" r:id="rId89"/>
    <p:sldId id="3578" r:id="rId90"/>
    <p:sldId id="3577" r:id="rId91"/>
    <p:sldId id="3576" r:id="rId92"/>
    <p:sldId id="3575" r:id="rId93"/>
    <p:sldId id="3574" r:id="rId94"/>
    <p:sldId id="3573" r:id="rId95"/>
    <p:sldId id="3572" r:id="rId96"/>
    <p:sldId id="3571" r:id="rId97"/>
    <p:sldId id="3774" r:id="rId98"/>
    <p:sldId id="3773" r:id="rId99"/>
    <p:sldId id="3772" r:id="rId100"/>
    <p:sldId id="3771" r:id="rId101"/>
    <p:sldId id="3770" r:id="rId102"/>
    <p:sldId id="3769" r:id="rId103"/>
    <p:sldId id="3768" r:id="rId104"/>
    <p:sldId id="3767" r:id="rId105"/>
    <p:sldId id="3766" r:id="rId106"/>
    <p:sldId id="3765" r:id="rId107"/>
    <p:sldId id="271" r:id="rId108"/>
    <p:sldId id="2147471763" r:id="rId109"/>
    <p:sldId id="278" r:id="rId1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968DB34-DB2E-6E6A-2B5A-9E56961E42CD}" name="Bhat, Sujata" initials="BS" userId="S::sujata.bhat@ed.gov::de9795f5-9cd0-4e0c-b00d-6b766a89433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C3E9"/>
    <a:srgbClr val="005D98"/>
    <a:srgbClr val="414042"/>
    <a:srgbClr val="F794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94"/>
  </p:normalViewPr>
  <p:slideViewPr>
    <p:cSldViewPr snapToGrid="0" snapToObjects="1">
      <p:cViewPr varScale="1">
        <p:scale>
          <a:sx n="78" d="100"/>
          <a:sy n="78" d="100"/>
        </p:scale>
        <p:origin x="87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presProps" Target="presProps.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slide" Target="slides/slide96.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113" Type="http://schemas.openxmlformats.org/officeDocument/2006/relationships/viewProps" Target="viewProps.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theme" Target="theme/theme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tableStyles" Target="tableStyles.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customXml" Target="../customXml/item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microsoft.com/office/2018/10/relationships/authors" Target="authors.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notesMaster" Target="notesMasters/notesMaster1.xml"/></Relationships>
</file>

<file path=ppt/comments/modernComment_102_A424F960.xml><?xml version="1.0" encoding="utf-8"?>
<p188:cmLst xmlns:a="http://schemas.openxmlformats.org/drawingml/2006/main" xmlns:r="http://schemas.openxmlformats.org/officeDocument/2006/relationships" xmlns:p188="http://schemas.microsoft.com/office/powerpoint/2018/8/main">
  <p188:cm id="{CDD86BF5-9D70-42DB-98AF-A20A7A8FC232}" authorId="{3968DB34-DB2E-6E6A-2B5A-9E56961E42CD}" status="resolved" created="2025-06-06T12:06:16.558">
    <pc:sldMkLst xmlns:pc="http://schemas.microsoft.com/office/powerpoint/2013/main/command">
      <pc:docMk/>
      <pc:sldMk cId="2753886560" sldId="258"/>
    </pc:sldMkLst>
    <p188:txBody>
      <a:bodyPr/>
      <a:lstStyle/>
      <a:p>
        <a:r>
          <a:rPr lang="en-US"/>
          <a:t>Something for your voiceover here -- or I know you don't like talking points, so LMK if you'd like a box on the screen instead! --
I believe this new flow ONLY works if the student starts the form. If a parent begins the form, it reverts to the old painful process. So we want to encourage students to always initiate the form.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937A26-B78E-B34F-B9EB-6DA3443A7F0D}" type="datetimeFigureOut">
              <a:rPr lang="en-US" smtClean="0"/>
              <a:t>8/15/2025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091EF0-5471-EC45-999E-BD01914F5123}" type="slidenum">
              <a:rPr lang="en-US" smtClean="0"/>
              <a:t>‹#›</a:t>
            </a:fld>
            <a:endParaRPr lang="en-US"/>
          </a:p>
        </p:txBody>
      </p:sp>
    </p:spTree>
    <p:extLst>
      <p:ext uri="{BB962C8B-B14F-4D97-AF65-F5344CB8AC3E}">
        <p14:creationId xmlns:p14="http://schemas.microsoft.com/office/powerpoint/2010/main" val="4156558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FA4AF-D328-4047-8095-85C8B44606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828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5864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05619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2920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27465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7485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8406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323850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5813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117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7979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FA4AF-D328-4047-8095-85C8B44606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23894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49112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648317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79823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59684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16698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102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706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38617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2342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780074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EEF223-24F5-B342-8119-6B0DFBD0DB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5741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8762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496452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7624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3540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8998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53170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53639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81046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1796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03624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FA4AF-D328-4047-8095-85C8B44606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42634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006556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AFE6D2-CF2B-6FD1-9783-86AE9B1B60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367E11-6861-3307-98F1-BD3E41E4DA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6FD941-6CE7-3570-D6F1-FCBD4783513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8C2A815-9443-BC6E-C80A-1EDDAB4DE1F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489798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765456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16595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88763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41264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443868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9FBE9-CA67-D510-742A-73F42BC3DA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4E4CAC-A9E3-EDBF-DAC5-0828C4FFD7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49AAD2-7367-77E4-35EF-FB757BADA0BD}"/>
              </a:ext>
            </a:extLst>
          </p:cNvPr>
          <p:cNvSpPr>
            <a:spLocks noGrp="1"/>
          </p:cNvSpPr>
          <p:nvPr>
            <p:ph type="body" idx="1"/>
          </p:nvPr>
        </p:nvSpPr>
        <p:spPr/>
        <p:txBody>
          <a:bodyPr/>
          <a:lstStyle/>
          <a:p>
            <a:endParaRPr lang="en-US">
              <a:latin typeface="+mn-lt"/>
            </a:endParaRPr>
          </a:p>
        </p:txBody>
      </p:sp>
      <p:sp>
        <p:nvSpPr>
          <p:cNvPr id="4" name="Slide Number Placeholder 3">
            <a:extLst>
              <a:ext uri="{FF2B5EF4-FFF2-40B4-BE49-F238E27FC236}">
                <a16:creationId xmlns:a16="http://schemas.microsoft.com/office/drawing/2014/main" id="{3CE0899F-A08B-AA25-BE11-33B19C6A6E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744903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51258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000000"/>
              </a:solidFill>
              <a:effectLst/>
              <a:latin typeface="+mn-l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6605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9AE36-ECD7-4140-8251-6C6A368AAB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84434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91664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8B216-8CFE-0F61-6E53-45A77850B7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5B93A5-943D-B979-0D74-26B2C9256B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022E29-109A-5EAD-C5DE-2B2451872F8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95D499-1A0F-B845-38EE-B279804C9FB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554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26374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40875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257856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274770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015005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442543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08601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4240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69AE36-ECD7-4140-8251-6C6A368AAB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2289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374996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07322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633478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49515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54376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57805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098858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378057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14266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6917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EFA4AF-D328-4047-8095-85C8B44606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25304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002418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373424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88185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942990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0925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38163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616980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583287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918542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15488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17881-E766-4B91-B7E6-63ED0F5EC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44DF4-3BCE-6173-B3AA-AEA08FF9E6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B3E336-B933-A11A-AE43-97A9177554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EC7F709-B605-EAFE-9016-455047ECF0DD}"/>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351494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959711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9914183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1221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388542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2.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eometri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6BDD208-5801-6447-B6BF-CFD35C855A59}"/>
              </a:ext>
            </a:extLst>
          </p:cNvPr>
          <p:cNvPicPr>
            <a:picLocks noChangeAspect="1"/>
          </p:cNvPicPr>
          <p:nvPr userDrawn="1"/>
        </p:nvPicPr>
        <p:blipFill>
          <a:blip r:embed="rId2"/>
          <a:stretch>
            <a:fillRect/>
          </a:stretch>
        </p:blipFill>
        <p:spPr>
          <a:xfrm>
            <a:off x="0" y="1643449"/>
            <a:ext cx="12192000" cy="5214551"/>
          </a:xfrm>
          <a:prstGeom prst="rect">
            <a:avLst/>
          </a:prstGeom>
        </p:spPr>
      </p:pic>
      <p:pic>
        <p:nvPicPr>
          <p:cNvPr id="7" name="Picture 6">
            <a:extLst>
              <a:ext uri="{FF2B5EF4-FFF2-40B4-BE49-F238E27FC236}">
                <a16:creationId xmlns:a16="http://schemas.microsoft.com/office/drawing/2014/main" id="{CAAA3D08-D212-6849-AD8F-4BC3DD5D4293}"/>
              </a:ext>
            </a:extLst>
          </p:cNvPr>
          <p:cNvPicPr>
            <a:picLocks noChangeAspect="1"/>
          </p:cNvPicPr>
          <p:nvPr userDrawn="1"/>
        </p:nvPicPr>
        <p:blipFill>
          <a:blip r:embed="rId3"/>
          <a:stretch>
            <a:fillRect/>
          </a:stretch>
        </p:blipFill>
        <p:spPr>
          <a:xfrm>
            <a:off x="9900745" y="308128"/>
            <a:ext cx="1934406" cy="1053389"/>
          </a:xfrm>
          <a:prstGeom prst="rect">
            <a:avLst/>
          </a:prstGeom>
        </p:spPr>
      </p:pic>
      <p:sp>
        <p:nvSpPr>
          <p:cNvPr id="2" name="Title 1">
            <a:extLst>
              <a:ext uri="{FF2B5EF4-FFF2-40B4-BE49-F238E27FC236}">
                <a16:creationId xmlns:a16="http://schemas.microsoft.com/office/drawing/2014/main" id="{824DE9B1-4E3E-7F47-92CB-F057A97EE582}"/>
              </a:ext>
            </a:extLst>
          </p:cNvPr>
          <p:cNvSpPr>
            <a:spLocks noGrp="1"/>
          </p:cNvSpPr>
          <p:nvPr>
            <p:ph type="ctrTitle"/>
          </p:nvPr>
        </p:nvSpPr>
        <p:spPr>
          <a:xfrm>
            <a:off x="5767200" y="2001837"/>
            <a:ext cx="5435079" cy="1965325"/>
          </a:xfrm>
        </p:spPr>
        <p:txBody>
          <a:bodyPr anchor="b">
            <a:normAutofit/>
          </a:bodyPr>
          <a:lstStyle>
            <a:lvl1pPr algn="r">
              <a:defRPr sz="4400">
                <a:solidFill>
                  <a:srgbClr val="414042"/>
                </a:solidFill>
              </a:defRPr>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2E867899-7D24-2D49-AD3A-4375AD6E6D4E}"/>
              </a:ext>
            </a:extLst>
          </p:cNvPr>
          <p:cNvSpPr>
            <a:spLocks noGrp="1"/>
          </p:cNvSpPr>
          <p:nvPr>
            <p:ph type="body" idx="13"/>
          </p:nvPr>
        </p:nvSpPr>
        <p:spPr>
          <a:xfrm>
            <a:off x="6421848" y="4087676"/>
            <a:ext cx="4780432" cy="1500187"/>
          </a:xfrm>
        </p:spPr>
        <p:txBody>
          <a:bodyPr/>
          <a:lstStyle>
            <a:lvl1pPr marL="0" indent="0" algn="r">
              <a:buNone/>
              <a:defRPr sz="2400">
                <a:solidFill>
                  <a:srgbClr val="41404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Date Placeholder 3">
            <a:extLst>
              <a:ext uri="{FF2B5EF4-FFF2-40B4-BE49-F238E27FC236}">
                <a16:creationId xmlns:a16="http://schemas.microsoft.com/office/drawing/2014/main" id="{BC15E45D-8CAD-8E49-9691-3C736E0BA79C}"/>
              </a:ext>
            </a:extLst>
          </p:cNvPr>
          <p:cNvSpPr txBox="1">
            <a:spLocks/>
          </p:cNvSpPr>
          <p:nvPr userDrawn="1"/>
        </p:nvSpPr>
        <p:spPr>
          <a:xfrm>
            <a:off x="8459079" y="607441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3A02F2B-92DD-0044-A9C5-BA1B78F1C0DE}" type="datetimeFigureOut">
              <a:rPr lang="en-US" b="0" i="0" smtClean="0">
                <a:solidFill>
                  <a:srgbClr val="414042"/>
                </a:solidFill>
                <a:latin typeface="Roboto" panose="02000000000000000000" pitchFamily="2" charset="0"/>
                <a:ea typeface="Roboto" panose="02000000000000000000" pitchFamily="2" charset="0"/>
              </a:rPr>
              <a:pPr algn="r"/>
              <a:t>8/15/2025</a:t>
            </a:fld>
            <a:endParaRPr lang="en-US" b="0" i="0" dirty="0">
              <a:solidFill>
                <a:srgbClr val="414042"/>
              </a:solidFill>
              <a:latin typeface="Roboto" panose="02000000000000000000" pitchFamily="2" charset="0"/>
              <a:ea typeface="Roboto" panose="02000000000000000000" pitchFamily="2" charset="0"/>
            </a:endParaRPr>
          </a:p>
        </p:txBody>
      </p:sp>
      <p:pic>
        <p:nvPicPr>
          <p:cNvPr id="9" name="Picture 8">
            <a:extLst>
              <a:ext uri="{FF2B5EF4-FFF2-40B4-BE49-F238E27FC236}">
                <a16:creationId xmlns:a16="http://schemas.microsoft.com/office/drawing/2014/main" id="{6E7A2D28-D803-A449-AE1F-67D584B95B1F}"/>
              </a:ext>
            </a:extLst>
          </p:cNvPr>
          <p:cNvPicPr>
            <a:picLocks noChangeAspect="1"/>
          </p:cNvPicPr>
          <p:nvPr userDrawn="1"/>
        </p:nvPicPr>
        <p:blipFill rotWithShape="1">
          <a:blip r:embed="rId4"/>
          <a:srcRect l="883" r="1"/>
          <a:stretch/>
        </p:blipFill>
        <p:spPr>
          <a:xfrm>
            <a:off x="-7200" y="-7200"/>
            <a:ext cx="5547910" cy="6858000"/>
          </a:xfrm>
          <a:prstGeom prst="rect">
            <a:avLst/>
          </a:prstGeom>
        </p:spPr>
      </p:pic>
    </p:spTree>
    <p:extLst>
      <p:ext uri="{BB962C8B-B14F-4D97-AF65-F5344CB8AC3E}">
        <p14:creationId xmlns:p14="http://schemas.microsoft.com/office/powerpoint/2010/main" val="2150208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 Column with Infograph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FE9D1E-45BD-6743-8D9B-FAFB57D69E71}"/>
              </a:ext>
            </a:extLst>
          </p:cNvPr>
          <p:cNvSpPr/>
          <p:nvPr userDrawn="1"/>
        </p:nvSpPr>
        <p:spPr>
          <a:xfrm>
            <a:off x="4016999" y="1851010"/>
            <a:ext cx="7765098" cy="4351338"/>
          </a:xfrm>
          <a:prstGeom prst="rect">
            <a:avLst/>
          </a:prstGeom>
          <a:solidFill>
            <a:srgbClr val="00C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13D56478-5E93-4442-AA2E-A65DD0E96508}"/>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16" name="Content Placeholder 2">
            <a:extLst>
              <a:ext uri="{FF2B5EF4-FFF2-40B4-BE49-F238E27FC236}">
                <a16:creationId xmlns:a16="http://schemas.microsoft.com/office/drawing/2014/main" id="{8240FBEB-4286-8246-A153-F824C5B2C49E}"/>
              </a:ext>
            </a:extLst>
          </p:cNvPr>
          <p:cNvSpPr>
            <a:spLocks noGrp="1"/>
          </p:cNvSpPr>
          <p:nvPr>
            <p:ph sz="half" idx="1"/>
          </p:nvPr>
        </p:nvSpPr>
        <p:spPr>
          <a:xfrm>
            <a:off x="420514" y="1851010"/>
            <a:ext cx="2905886" cy="4351338"/>
          </a:xfrm>
        </p:spPr>
        <p:txBody>
          <a:bodyPr>
            <a:normAutofit/>
          </a:bodyPr>
          <a:lstStyle>
            <a:lvl1pPr>
              <a:defRPr sz="2000" i="1">
                <a:solidFill>
                  <a:srgbClr val="00C3E9"/>
                </a:solidFill>
              </a:defRPr>
            </a:lvl1pPr>
            <a:lvl2pPr>
              <a:defRPr sz="1800" i="1">
                <a:solidFill>
                  <a:srgbClr val="00C3E9"/>
                </a:solidFill>
              </a:defRPr>
            </a:lvl2pPr>
            <a:lvl3pPr>
              <a:defRPr sz="1600" i="1">
                <a:solidFill>
                  <a:srgbClr val="00C3E9"/>
                </a:solidFill>
              </a:defRPr>
            </a:lvl3pPr>
            <a:lvl4pPr>
              <a:defRPr sz="1400" i="1">
                <a:solidFill>
                  <a:srgbClr val="00C3E9"/>
                </a:solidFill>
              </a:defRPr>
            </a:lvl4pPr>
            <a:lvl5pPr>
              <a:defRPr sz="1400" i="1">
                <a:solidFill>
                  <a:srgbClr val="00C3E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B0961EEB-81B0-F44A-9BB5-E09EA4E639C2}"/>
              </a:ext>
            </a:extLst>
          </p:cNvPr>
          <p:cNvSpPr>
            <a:spLocks noGrp="1"/>
          </p:cNvSpPr>
          <p:nvPr>
            <p:ph sz="half" idx="2" hasCustomPrompt="1"/>
          </p:nvPr>
        </p:nvSpPr>
        <p:spPr>
          <a:xfrm>
            <a:off x="4514099" y="2426400"/>
            <a:ext cx="3204001" cy="1663200"/>
          </a:xfrm>
        </p:spPr>
        <p:txBody>
          <a:bodyPr>
            <a:noAutofit/>
          </a:bodyPr>
          <a:lstStyle>
            <a:lvl1pPr algn="ctr">
              <a:defRPr sz="4000" b="1" i="0" cap="all" baseline="0">
                <a:solidFill>
                  <a:srgbClr val="414042"/>
                </a:solidFill>
                <a:latin typeface="Montserrat" pitchFamily="2" charset="77"/>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Add numbers here</a:t>
            </a:r>
          </a:p>
        </p:txBody>
      </p:sp>
      <p:sp>
        <p:nvSpPr>
          <p:cNvPr id="18" name="Footer Placeholder 5">
            <a:extLst>
              <a:ext uri="{FF2B5EF4-FFF2-40B4-BE49-F238E27FC236}">
                <a16:creationId xmlns:a16="http://schemas.microsoft.com/office/drawing/2014/main" id="{E6923E0F-B9B1-B545-963E-7D28EA36CEA6}"/>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19" name="Slide Number Placeholder 6">
            <a:extLst>
              <a:ext uri="{FF2B5EF4-FFF2-40B4-BE49-F238E27FC236}">
                <a16:creationId xmlns:a16="http://schemas.microsoft.com/office/drawing/2014/main" id="{488C13B0-F22F-BE4C-9CE1-45A4CB425678}"/>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20" name="Straight Connector 19">
            <a:extLst>
              <a:ext uri="{FF2B5EF4-FFF2-40B4-BE49-F238E27FC236}">
                <a16:creationId xmlns:a16="http://schemas.microsoft.com/office/drawing/2014/main" id="{82112BD1-48A6-6849-BB44-55361CCE2B9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7836386-50E4-734B-8F54-72E8BB950835}"/>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22" name="Picture 21">
            <a:extLst>
              <a:ext uri="{FF2B5EF4-FFF2-40B4-BE49-F238E27FC236}">
                <a16:creationId xmlns:a16="http://schemas.microsoft.com/office/drawing/2014/main" id="{7B660D4E-AC6B-AC4F-8852-F24F0E154198}"/>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23" name="TextBox 22">
            <a:extLst>
              <a:ext uri="{FF2B5EF4-FFF2-40B4-BE49-F238E27FC236}">
                <a16:creationId xmlns:a16="http://schemas.microsoft.com/office/drawing/2014/main" id="{664D8501-EE74-D14C-9358-DEA991DC2616}"/>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
        <p:nvSpPr>
          <p:cNvPr id="25" name="Content Placeholder 2">
            <a:extLst>
              <a:ext uri="{FF2B5EF4-FFF2-40B4-BE49-F238E27FC236}">
                <a16:creationId xmlns:a16="http://schemas.microsoft.com/office/drawing/2014/main" id="{942D3ACA-34E1-6A43-BFF7-68CFB23B86A1}"/>
              </a:ext>
            </a:extLst>
          </p:cNvPr>
          <p:cNvSpPr>
            <a:spLocks noGrp="1"/>
          </p:cNvSpPr>
          <p:nvPr>
            <p:ph sz="half" idx="14"/>
          </p:nvPr>
        </p:nvSpPr>
        <p:spPr>
          <a:xfrm>
            <a:off x="4514099" y="4223280"/>
            <a:ext cx="3204001" cy="1479120"/>
          </a:xfrm>
        </p:spPr>
        <p:txBody>
          <a:bodyPr>
            <a:normAutofit/>
          </a:bodyPr>
          <a:lstStyle>
            <a:lvl1pPr algn="ctr">
              <a:defRPr sz="2000">
                <a:solidFill>
                  <a:schemeClr val="bg1"/>
                </a:solidFill>
              </a:defRPr>
            </a:lvl1pPr>
            <a:lvl2pPr algn="l">
              <a:defRPr sz="1800" b="1" i="0">
                <a:solidFill>
                  <a:schemeClr val="bg1"/>
                </a:solidFill>
                <a:latin typeface="Montserrat" pitchFamily="2" charset="77"/>
              </a:defRPr>
            </a:lvl2pPr>
            <a:lvl3pPr>
              <a:defRPr sz="1600"/>
            </a:lvl3pPr>
            <a:lvl4pPr>
              <a:defRPr sz="1400"/>
            </a:lvl4pPr>
            <a:lvl5pPr>
              <a:defRPr sz="1400"/>
            </a:lvl5pPr>
          </a:lstStyle>
          <a:p>
            <a:pPr lvl="0"/>
            <a:r>
              <a:rPr lang="en-US"/>
              <a:t>Click to edit Master text styles</a:t>
            </a:r>
          </a:p>
        </p:txBody>
      </p:sp>
      <p:sp>
        <p:nvSpPr>
          <p:cNvPr id="26" name="Content Placeholder 3">
            <a:extLst>
              <a:ext uri="{FF2B5EF4-FFF2-40B4-BE49-F238E27FC236}">
                <a16:creationId xmlns:a16="http://schemas.microsoft.com/office/drawing/2014/main" id="{CDD04607-344B-A041-B902-60807092DCE0}"/>
              </a:ext>
            </a:extLst>
          </p:cNvPr>
          <p:cNvSpPr>
            <a:spLocks noGrp="1"/>
          </p:cNvSpPr>
          <p:nvPr>
            <p:ph sz="half" idx="15" hasCustomPrompt="1"/>
          </p:nvPr>
        </p:nvSpPr>
        <p:spPr>
          <a:xfrm>
            <a:off x="8148098" y="2426400"/>
            <a:ext cx="3204001" cy="1663200"/>
          </a:xfrm>
        </p:spPr>
        <p:txBody>
          <a:bodyPr>
            <a:noAutofit/>
          </a:bodyPr>
          <a:lstStyle>
            <a:lvl1pPr algn="ctr">
              <a:defRPr sz="4000" b="1" i="0" cap="all" baseline="0">
                <a:solidFill>
                  <a:srgbClr val="414042"/>
                </a:solidFill>
                <a:latin typeface="Montserrat" pitchFamily="2" charset="77"/>
              </a:defRPr>
            </a:lvl1pPr>
            <a:lvl2pPr>
              <a:defRPr sz="1600">
                <a:solidFill>
                  <a:schemeClr val="bg1"/>
                </a:solidFill>
              </a:defRPr>
            </a:lvl2pPr>
            <a:lvl3pPr>
              <a:defRPr sz="1400">
                <a:solidFill>
                  <a:schemeClr val="bg1"/>
                </a:solidFill>
              </a:defRPr>
            </a:lvl3pPr>
            <a:lvl4pPr>
              <a:defRPr sz="1200">
                <a:solidFill>
                  <a:schemeClr val="bg1"/>
                </a:solidFill>
              </a:defRPr>
            </a:lvl4pPr>
            <a:lvl5pPr>
              <a:defRPr sz="1200">
                <a:solidFill>
                  <a:schemeClr val="bg1"/>
                </a:solidFill>
              </a:defRPr>
            </a:lvl5pPr>
          </a:lstStyle>
          <a:p>
            <a:pPr lvl="0"/>
            <a:r>
              <a:rPr lang="en-US" dirty="0"/>
              <a:t>Add numbers here</a:t>
            </a:r>
          </a:p>
        </p:txBody>
      </p:sp>
      <p:sp>
        <p:nvSpPr>
          <p:cNvPr id="27" name="Content Placeholder 2">
            <a:extLst>
              <a:ext uri="{FF2B5EF4-FFF2-40B4-BE49-F238E27FC236}">
                <a16:creationId xmlns:a16="http://schemas.microsoft.com/office/drawing/2014/main" id="{8EBF95D0-A356-8D44-9983-833FCAA3CD13}"/>
              </a:ext>
            </a:extLst>
          </p:cNvPr>
          <p:cNvSpPr>
            <a:spLocks noGrp="1"/>
          </p:cNvSpPr>
          <p:nvPr>
            <p:ph sz="half" idx="16"/>
          </p:nvPr>
        </p:nvSpPr>
        <p:spPr>
          <a:xfrm>
            <a:off x="8148098" y="4223280"/>
            <a:ext cx="3204001" cy="1479120"/>
          </a:xfrm>
        </p:spPr>
        <p:txBody>
          <a:bodyPr>
            <a:normAutofit/>
          </a:bodyPr>
          <a:lstStyle>
            <a:lvl1pPr algn="ctr">
              <a:defRPr sz="2000">
                <a:solidFill>
                  <a:schemeClr val="bg1"/>
                </a:solidFill>
              </a:defRPr>
            </a:lvl1pPr>
            <a:lvl2pPr algn="l">
              <a:defRPr sz="1800" b="1" i="0">
                <a:solidFill>
                  <a:schemeClr val="bg1"/>
                </a:solidFill>
                <a:latin typeface="Montserrat" pitchFamily="2" charset="77"/>
              </a:defRPr>
            </a:lvl2pPr>
            <a:lvl3pPr>
              <a:defRPr sz="16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1522440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9167F0-1A45-7D46-A4A8-B4EA4F21A792}"/>
              </a:ext>
            </a:extLst>
          </p:cNvPr>
          <p:cNvSpPr/>
          <p:nvPr userDrawn="1"/>
        </p:nvSpPr>
        <p:spPr>
          <a:xfrm>
            <a:off x="0" y="0"/>
            <a:ext cx="12192000" cy="6858000"/>
          </a:xfrm>
          <a:prstGeom prst="rect">
            <a:avLst/>
          </a:prstGeom>
          <a:solidFill>
            <a:srgbClr val="00C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01CF4A0F-1661-BD48-AEA1-281077421BF6}"/>
              </a:ext>
            </a:extLst>
          </p:cNvPr>
          <p:cNvPicPr>
            <a:picLocks noChangeAspect="1"/>
          </p:cNvPicPr>
          <p:nvPr userDrawn="1"/>
        </p:nvPicPr>
        <p:blipFill rotWithShape="1">
          <a:blip r:embed="rId2"/>
          <a:srcRect l="57356" b="44324"/>
          <a:stretch/>
        </p:blipFill>
        <p:spPr>
          <a:xfrm>
            <a:off x="0" y="3962400"/>
            <a:ext cx="2355850" cy="3153559"/>
          </a:xfrm>
          <a:prstGeom prst="rect">
            <a:avLst/>
          </a:prstGeom>
        </p:spPr>
      </p:pic>
      <p:pic>
        <p:nvPicPr>
          <p:cNvPr id="17" name="Picture 16">
            <a:extLst>
              <a:ext uri="{FF2B5EF4-FFF2-40B4-BE49-F238E27FC236}">
                <a16:creationId xmlns:a16="http://schemas.microsoft.com/office/drawing/2014/main" id="{ADE3A800-706E-364C-B4CF-94BA7AB4539E}"/>
              </a:ext>
            </a:extLst>
          </p:cNvPr>
          <p:cNvPicPr>
            <a:picLocks noChangeAspect="1"/>
          </p:cNvPicPr>
          <p:nvPr userDrawn="1"/>
        </p:nvPicPr>
        <p:blipFill>
          <a:blip r:embed="rId3"/>
          <a:stretch>
            <a:fillRect/>
          </a:stretch>
        </p:blipFill>
        <p:spPr>
          <a:xfrm>
            <a:off x="10236200" y="0"/>
            <a:ext cx="1955800" cy="2171700"/>
          </a:xfrm>
          <a:prstGeom prst="rect">
            <a:avLst/>
          </a:prstGeom>
        </p:spPr>
      </p:pic>
      <p:sp>
        <p:nvSpPr>
          <p:cNvPr id="3" name="Content Placeholder 2">
            <a:extLst>
              <a:ext uri="{FF2B5EF4-FFF2-40B4-BE49-F238E27FC236}">
                <a16:creationId xmlns:a16="http://schemas.microsoft.com/office/drawing/2014/main" id="{16463BC0-CB1E-C34A-9359-1D4875DAC168}"/>
              </a:ext>
            </a:extLst>
          </p:cNvPr>
          <p:cNvSpPr>
            <a:spLocks noGrp="1"/>
          </p:cNvSpPr>
          <p:nvPr>
            <p:ph sz="half" idx="1" hasCustomPrompt="1"/>
          </p:nvPr>
        </p:nvSpPr>
        <p:spPr>
          <a:xfrm>
            <a:off x="3409294" y="1710541"/>
            <a:ext cx="5297211" cy="258785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a:solidFill>
                  <a:schemeClr val="bg1"/>
                </a:solidFill>
              </a:defRPr>
            </a:lvl1pPr>
            <a:lvl2pPr algn="r">
              <a:defRPr sz="1800" b="1" i="0" cap="all" baseline="0">
                <a:solidFill>
                  <a:schemeClr val="bg1"/>
                </a:solidFill>
                <a:latin typeface="Montserrat" pitchFamily="2" charset="77"/>
              </a:defRPr>
            </a:lvl2pPr>
            <a:lvl3pPr>
              <a:defRPr sz="1600"/>
            </a:lvl3pPr>
            <a:lvl4pPr>
              <a:defRPr sz="1400"/>
            </a:lvl4pPr>
            <a:lvl5pPr>
              <a:defRPr sz="1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quote here, Insert quote here, Insert quote here, Insert quote here.</a:t>
            </a:r>
          </a:p>
        </p:txBody>
      </p:sp>
      <p:sp>
        <p:nvSpPr>
          <p:cNvPr id="18" name="Content Placeholder 2">
            <a:extLst>
              <a:ext uri="{FF2B5EF4-FFF2-40B4-BE49-F238E27FC236}">
                <a16:creationId xmlns:a16="http://schemas.microsoft.com/office/drawing/2014/main" id="{5736702E-17BB-664D-817E-A433C2EA76BF}"/>
              </a:ext>
            </a:extLst>
          </p:cNvPr>
          <p:cNvSpPr>
            <a:spLocks noGrp="1"/>
          </p:cNvSpPr>
          <p:nvPr>
            <p:ph sz="half" idx="10" hasCustomPrompt="1"/>
          </p:nvPr>
        </p:nvSpPr>
        <p:spPr>
          <a:xfrm>
            <a:off x="3409294" y="4468141"/>
            <a:ext cx="5297211" cy="1219859"/>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cap="all" baseline="0">
                <a:solidFill>
                  <a:schemeClr val="bg1"/>
                </a:solidFill>
                <a:latin typeface="Montserrat" pitchFamily="2" charset="77"/>
              </a:defRPr>
            </a:lvl1pPr>
            <a:lvl2pPr algn="r">
              <a:defRPr sz="1800" b="1" i="0" cap="all" baseline="0">
                <a:solidFill>
                  <a:schemeClr val="bg1"/>
                </a:solidFill>
                <a:latin typeface="Montserrat" pitchFamily="2" charset="77"/>
              </a:defRPr>
            </a:lvl2pPr>
            <a:lvl3pPr>
              <a:defRPr sz="1600"/>
            </a:lvl3pPr>
            <a:lvl4pPr>
              <a:defRPr sz="1400"/>
            </a:lvl4pPr>
            <a:lvl5pPr>
              <a:defRPr sz="1400"/>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NAME NAME</a:t>
            </a:r>
          </a:p>
        </p:txBody>
      </p:sp>
    </p:spTree>
    <p:extLst>
      <p:ext uri="{BB962C8B-B14F-4D97-AF65-F5344CB8AC3E}">
        <p14:creationId xmlns:p14="http://schemas.microsoft.com/office/powerpoint/2010/main" val="1764566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Dark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F67117-4CFE-2B45-A2D2-62B14F1D9CD7}"/>
              </a:ext>
            </a:extLst>
          </p:cNvPr>
          <p:cNvSpPr/>
          <p:nvPr userDrawn="1"/>
        </p:nvSpPr>
        <p:spPr>
          <a:xfrm>
            <a:off x="0" y="0"/>
            <a:ext cx="12192000" cy="6858000"/>
          </a:xfrm>
          <a:prstGeom prst="rect">
            <a:avLst/>
          </a:prstGeom>
          <a:solidFill>
            <a:srgbClr val="005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D0C2D9-02BD-C34E-B1DA-96BE5ADA4E29}"/>
              </a:ext>
            </a:extLst>
          </p:cNvPr>
          <p:cNvSpPr>
            <a:spLocks noGrp="1"/>
          </p:cNvSpPr>
          <p:nvPr>
            <p:ph type="title" hasCustomPrompt="1"/>
          </p:nvPr>
        </p:nvSpPr>
        <p:spPr>
          <a:xfrm>
            <a:off x="826813" y="1130400"/>
            <a:ext cx="7390550" cy="2187126"/>
          </a:xfrm>
        </p:spPr>
        <p:txBody>
          <a:bodyPr anchor="b">
            <a:normAutofit/>
          </a:bodyPr>
          <a:lstStyle>
            <a:lvl1pPr>
              <a:defRPr sz="4800" cap="all" baseline="0">
                <a:solidFill>
                  <a:schemeClr val="bg1"/>
                </a:solidFill>
              </a:defRPr>
            </a:lvl1pPr>
          </a:lstStyle>
          <a:p>
            <a:r>
              <a:rPr lang="en-US" dirty="0"/>
              <a:t>New section title</a:t>
            </a:r>
          </a:p>
        </p:txBody>
      </p:sp>
      <p:sp>
        <p:nvSpPr>
          <p:cNvPr id="10" name="Right Triangle 9">
            <a:extLst>
              <a:ext uri="{FF2B5EF4-FFF2-40B4-BE49-F238E27FC236}">
                <a16:creationId xmlns:a16="http://schemas.microsoft.com/office/drawing/2014/main" id="{6347CF9A-4E81-6944-A2FE-8D81D87ABBD9}"/>
              </a:ext>
            </a:extLst>
          </p:cNvPr>
          <p:cNvSpPr/>
          <p:nvPr userDrawn="1"/>
        </p:nvSpPr>
        <p:spPr>
          <a:xfrm flipH="1">
            <a:off x="6263614" y="1270000"/>
            <a:ext cx="5928386" cy="5588000"/>
          </a:xfrm>
          <a:prstGeom prst="rtTriangle">
            <a:avLst/>
          </a:prstGeom>
          <a:solidFill>
            <a:srgbClr val="00C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 Placeholder 2">
            <a:extLst>
              <a:ext uri="{FF2B5EF4-FFF2-40B4-BE49-F238E27FC236}">
                <a16:creationId xmlns:a16="http://schemas.microsoft.com/office/drawing/2014/main" id="{FED99B10-91A6-4D47-B648-75419E0CCC18}"/>
              </a:ext>
            </a:extLst>
          </p:cNvPr>
          <p:cNvSpPr>
            <a:spLocks noGrp="1"/>
          </p:cNvSpPr>
          <p:nvPr>
            <p:ph type="body" idx="1"/>
          </p:nvPr>
        </p:nvSpPr>
        <p:spPr>
          <a:xfrm>
            <a:off x="849587" y="3573615"/>
            <a:ext cx="4532587"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15391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4F59F1B-EEE5-C643-861D-1ABCE39AFF80}"/>
              </a:ext>
            </a:extLst>
          </p:cNvPr>
          <p:cNvSpPr/>
          <p:nvPr userDrawn="1"/>
        </p:nvSpPr>
        <p:spPr>
          <a:xfrm>
            <a:off x="0" y="0"/>
            <a:ext cx="12192000" cy="6858000"/>
          </a:xfrm>
          <a:prstGeom prst="rect">
            <a:avLst/>
          </a:prstGeom>
          <a:solidFill>
            <a:srgbClr val="F794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ight Triangle 7">
            <a:extLst>
              <a:ext uri="{FF2B5EF4-FFF2-40B4-BE49-F238E27FC236}">
                <a16:creationId xmlns:a16="http://schemas.microsoft.com/office/drawing/2014/main" id="{F94E64BE-E782-F34D-A2D8-D1499559080E}"/>
              </a:ext>
            </a:extLst>
          </p:cNvPr>
          <p:cNvSpPr/>
          <p:nvPr userDrawn="1"/>
        </p:nvSpPr>
        <p:spPr>
          <a:xfrm flipH="1">
            <a:off x="6263614" y="1270000"/>
            <a:ext cx="5928386" cy="5588000"/>
          </a:xfrm>
          <a:prstGeom prst="rtTriangle">
            <a:avLst/>
          </a:prstGeom>
          <a:solidFill>
            <a:srgbClr val="005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ED99B10-91A6-4D47-B648-75419E0CCC18}"/>
              </a:ext>
            </a:extLst>
          </p:cNvPr>
          <p:cNvSpPr>
            <a:spLocks noGrp="1"/>
          </p:cNvSpPr>
          <p:nvPr>
            <p:ph type="body" idx="1"/>
          </p:nvPr>
        </p:nvSpPr>
        <p:spPr>
          <a:xfrm>
            <a:off x="849587" y="3573615"/>
            <a:ext cx="4532587"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itle 1">
            <a:extLst>
              <a:ext uri="{FF2B5EF4-FFF2-40B4-BE49-F238E27FC236}">
                <a16:creationId xmlns:a16="http://schemas.microsoft.com/office/drawing/2014/main" id="{205A136A-C93F-3B48-A2D4-C136678AF665}"/>
              </a:ext>
            </a:extLst>
          </p:cNvPr>
          <p:cNvSpPr>
            <a:spLocks noGrp="1"/>
          </p:cNvSpPr>
          <p:nvPr>
            <p:ph type="title" hasCustomPrompt="1"/>
          </p:nvPr>
        </p:nvSpPr>
        <p:spPr>
          <a:xfrm>
            <a:off x="826813" y="1130400"/>
            <a:ext cx="7390550" cy="2187126"/>
          </a:xfrm>
        </p:spPr>
        <p:txBody>
          <a:bodyPr anchor="b">
            <a:normAutofit/>
          </a:bodyPr>
          <a:lstStyle>
            <a:lvl1pPr>
              <a:defRPr sz="4800" cap="all" baseline="0">
                <a:solidFill>
                  <a:schemeClr val="bg1"/>
                </a:solidFill>
              </a:defRPr>
            </a:lvl1pPr>
          </a:lstStyle>
          <a:p>
            <a:r>
              <a:rPr lang="en-US" dirty="0"/>
              <a:t>New section title</a:t>
            </a:r>
          </a:p>
        </p:txBody>
      </p:sp>
    </p:spTree>
    <p:extLst>
      <p:ext uri="{BB962C8B-B14F-4D97-AF65-F5344CB8AC3E}">
        <p14:creationId xmlns:p14="http://schemas.microsoft.com/office/powerpoint/2010/main" val="2332560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Light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21A3C3-F8CC-E04D-922D-189C686C8473}"/>
              </a:ext>
            </a:extLst>
          </p:cNvPr>
          <p:cNvSpPr/>
          <p:nvPr userDrawn="1"/>
        </p:nvSpPr>
        <p:spPr>
          <a:xfrm>
            <a:off x="0" y="0"/>
            <a:ext cx="12192000" cy="6858000"/>
          </a:xfrm>
          <a:prstGeom prst="rect">
            <a:avLst/>
          </a:prstGeom>
          <a:solidFill>
            <a:srgbClr val="00C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ight Triangle 8">
            <a:extLst>
              <a:ext uri="{FF2B5EF4-FFF2-40B4-BE49-F238E27FC236}">
                <a16:creationId xmlns:a16="http://schemas.microsoft.com/office/drawing/2014/main" id="{F395B2D7-A8F6-8C49-B8DC-C9931EF7CDE9}"/>
              </a:ext>
            </a:extLst>
          </p:cNvPr>
          <p:cNvSpPr/>
          <p:nvPr userDrawn="1"/>
        </p:nvSpPr>
        <p:spPr>
          <a:xfrm flipH="1">
            <a:off x="6263614" y="1270000"/>
            <a:ext cx="5928386" cy="5588000"/>
          </a:xfrm>
          <a:prstGeom prst="rtTriangle">
            <a:avLst/>
          </a:prstGeom>
          <a:solidFill>
            <a:srgbClr val="005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FED99B10-91A6-4D47-B648-75419E0CCC18}"/>
              </a:ext>
            </a:extLst>
          </p:cNvPr>
          <p:cNvSpPr>
            <a:spLocks noGrp="1"/>
          </p:cNvSpPr>
          <p:nvPr>
            <p:ph type="body" idx="1"/>
          </p:nvPr>
        </p:nvSpPr>
        <p:spPr>
          <a:xfrm>
            <a:off x="849587" y="3573615"/>
            <a:ext cx="4532587" cy="1500187"/>
          </a:xfrm>
        </p:spPr>
        <p:txBody>
          <a:bodyP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Title 1">
            <a:extLst>
              <a:ext uri="{FF2B5EF4-FFF2-40B4-BE49-F238E27FC236}">
                <a16:creationId xmlns:a16="http://schemas.microsoft.com/office/drawing/2014/main" id="{D98FE6AC-373C-C04D-82D1-81211D1397DF}"/>
              </a:ext>
            </a:extLst>
          </p:cNvPr>
          <p:cNvSpPr>
            <a:spLocks noGrp="1"/>
          </p:cNvSpPr>
          <p:nvPr>
            <p:ph type="title" hasCustomPrompt="1"/>
          </p:nvPr>
        </p:nvSpPr>
        <p:spPr>
          <a:xfrm>
            <a:off x="826813" y="1130400"/>
            <a:ext cx="7390550" cy="2187126"/>
          </a:xfrm>
        </p:spPr>
        <p:txBody>
          <a:bodyPr anchor="b">
            <a:normAutofit/>
          </a:bodyPr>
          <a:lstStyle>
            <a:lvl1pPr>
              <a:defRPr sz="4800" cap="all" baseline="0">
                <a:solidFill>
                  <a:schemeClr val="bg1"/>
                </a:solidFill>
              </a:defRPr>
            </a:lvl1pPr>
          </a:lstStyle>
          <a:p>
            <a:r>
              <a:rPr lang="en-US" dirty="0"/>
              <a:t>New section title</a:t>
            </a:r>
          </a:p>
        </p:txBody>
      </p:sp>
    </p:spTree>
    <p:extLst>
      <p:ext uri="{BB962C8B-B14F-4D97-AF65-F5344CB8AC3E}">
        <p14:creationId xmlns:p14="http://schemas.microsoft.com/office/powerpoint/2010/main" val="2966689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s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49167F0-1A45-7D46-A4A8-B4EA4F21A792}"/>
              </a:ext>
            </a:extLst>
          </p:cNvPr>
          <p:cNvSpPr/>
          <p:nvPr userDrawn="1"/>
        </p:nvSpPr>
        <p:spPr>
          <a:xfrm>
            <a:off x="0" y="0"/>
            <a:ext cx="12192000" cy="6858000"/>
          </a:xfrm>
          <a:prstGeom prst="rect">
            <a:avLst/>
          </a:prstGeom>
          <a:solidFill>
            <a:srgbClr val="005D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6463BC0-CB1E-C34A-9359-1D4875DAC168}"/>
              </a:ext>
            </a:extLst>
          </p:cNvPr>
          <p:cNvSpPr>
            <a:spLocks noGrp="1"/>
          </p:cNvSpPr>
          <p:nvPr>
            <p:ph sz="half" idx="1"/>
          </p:nvPr>
        </p:nvSpPr>
        <p:spPr>
          <a:xfrm>
            <a:off x="1458095" y="4060800"/>
            <a:ext cx="2156305" cy="1188000"/>
          </a:xfrm>
        </p:spPr>
        <p:txBody>
          <a:bodyPr>
            <a:normAutofit/>
          </a:bodyPr>
          <a:lstStyle>
            <a:lvl1pPr algn="ctr">
              <a:defRPr sz="2000">
                <a:solidFill>
                  <a:schemeClr val="bg1"/>
                </a:solidFill>
              </a:defRPr>
            </a:lvl1pPr>
            <a:lvl2pPr algn="l">
              <a:defRPr sz="1800" b="1" i="0">
                <a:solidFill>
                  <a:schemeClr val="bg1"/>
                </a:solidFill>
                <a:latin typeface="Montserrat" pitchFamily="2" charset="77"/>
              </a:defRPr>
            </a:lvl2pPr>
            <a:lvl3pPr>
              <a:defRPr sz="1600"/>
            </a:lvl3pPr>
            <a:lvl4pPr>
              <a:defRPr sz="1400"/>
            </a:lvl4pPr>
            <a:lvl5pPr>
              <a:defRPr sz="1400"/>
            </a:lvl5pPr>
          </a:lstStyle>
          <a:p>
            <a:pPr lvl="0"/>
            <a:r>
              <a:rPr lang="en-US"/>
              <a:t>Click to edit Master text styles</a:t>
            </a:r>
          </a:p>
        </p:txBody>
      </p:sp>
      <p:sp>
        <p:nvSpPr>
          <p:cNvPr id="6" name="Content Placeholder 2">
            <a:extLst>
              <a:ext uri="{FF2B5EF4-FFF2-40B4-BE49-F238E27FC236}">
                <a16:creationId xmlns:a16="http://schemas.microsoft.com/office/drawing/2014/main" id="{9C84D095-C3B8-3A48-B8A0-E2395E133DDF}"/>
              </a:ext>
            </a:extLst>
          </p:cNvPr>
          <p:cNvSpPr>
            <a:spLocks noGrp="1"/>
          </p:cNvSpPr>
          <p:nvPr>
            <p:ph sz="half" idx="10"/>
          </p:nvPr>
        </p:nvSpPr>
        <p:spPr>
          <a:xfrm>
            <a:off x="5017847" y="4053600"/>
            <a:ext cx="2156305" cy="1188000"/>
          </a:xfrm>
        </p:spPr>
        <p:txBody>
          <a:bodyPr>
            <a:normAutofit/>
          </a:bodyPr>
          <a:lstStyle>
            <a:lvl1pPr algn="ctr">
              <a:defRPr sz="2000">
                <a:solidFill>
                  <a:schemeClr val="bg1"/>
                </a:solidFill>
              </a:defRPr>
            </a:lvl1pPr>
            <a:lvl2pPr algn="l">
              <a:defRPr sz="1800" b="1" i="0">
                <a:solidFill>
                  <a:schemeClr val="bg1"/>
                </a:solidFill>
                <a:latin typeface="Montserrat" pitchFamily="2" charset="77"/>
              </a:defRPr>
            </a:lvl2pPr>
            <a:lvl3pPr>
              <a:defRPr sz="1600"/>
            </a:lvl3pPr>
            <a:lvl4pPr>
              <a:defRPr sz="1400"/>
            </a:lvl4pPr>
            <a:lvl5pPr>
              <a:defRPr sz="1400"/>
            </a:lvl5pPr>
          </a:lstStyle>
          <a:p>
            <a:pPr lvl="0"/>
            <a:r>
              <a:rPr lang="en-US"/>
              <a:t>Click to edit Master text styles</a:t>
            </a:r>
          </a:p>
        </p:txBody>
      </p:sp>
      <p:sp>
        <p:nvSpPr>
          <p:cNvPr id="7" name="Content Placeholder 2">
            <a:extLst>
              <a:ext uri="{FF2B5EF4-FFF2-40B4-BE49-F238E27FC236}">
                <a16:creationId xmlns:a16="http://schemas.microsoft.com/office/drawing/2014/main" id="{4052B84D-ECAA-4D4E-91D8-84059B9D9BC6}"/>
              </a:ext>
            </a:extLst>
          </p:cNvPr>
          <p:cNvSpPr>
            <a:spLocks noGrp="1"/>
          </p:cNvSpPr>
          <p:nvPr>
            <p:ph sz="half" idx="11"/>
          </p:nvPr>
        </p:nvSpPr>
        <p:spPr>
          <a:xfrm>
            <a:off x="8577600" y="4060800"/>
            <a:ext cx="2156305" cy="1188000"/>
          </a:xfrm>
        </p:spPr>
        <p:txBody>
          <a:bodyPr>
            <a:normAutofit/>
          </a:bodyPr>
          <a:lstStyle>
            <a:lvl1pPr algn="ctr">
              <a:defRPr sz="2000">
                <a:solidFill>
                  <a:schemeClr val="bg1"/>
                </a:solidFill>
              </a:defRPr>
            </a:lvl1pPr>
            <a:lvl2pPr algn="l">
              <a:defRPr sz="1800" b="1" i="0">
                <a:solidFill>
                  <a:schemeClr val="bg1"/>
                </a:solidFill>
                <a:latin typeface="Montserrat" pitchFamily="2" charset="77"/>
              </a:defRPr>
            </a:lvl2pPr>
            <a:lvl3pPr>
              <a:defRPr sz="1600"/>
            </a:lvl3pPr>
            <a:lvl4pPr>
              <a:defRPr sz="1400"/>
            </a:lvl4pPr>
            <a:lvl5pPr>
              <a:defRPr sz="1400"/>
            </a:lvl5pPr>
          </a:lstStyle>
          <a:p>
            <a:pPr lvl="0"/>
            <a:r>
              <a:rPr lang="en-US"/>
              <a:t>Click to edit Master text styles</a:t>
            </a:r>
          </a:p>
        </p:txBody>
      </p:sp>
      <p:sp>
        <p:nvSpPr>
          <p:cNvPr id="4" name="Picture Placeholder 3">
            <a:extLst>
              <a:ext uri="{FF2B5EF4-FFF2-40B4-BE49-F238E27FC236}">
                <a16:creationId xmlns:a16="http://schemas.microsoft.com/office/drawing/2014/main" id="{C4B36B59-87D2-A34D-8491-3F32BD2BAFE6}"/>
              </a:ext>
            </a:extLst>
          </p:cNvPr>
          <p:cNvSpPr>
            <a:spLocks noGrp="1"/>
          </p:cNvSpPr>
          <p:nvPr>
            <p:ph type="pic" sz="quarter" idx="12" hasCustomPrompt="1"/>
          </p:nvPr>
        </p:nvSpPr>
        <p:spPr>
          <a:xfrm>
            <a:off x="1457325" y="1692273"/>
            <a:ext cx="2156305" cy="2157984"/>
          </a:xfrm>
        </p:spPr>
        <p:txBody>
          <a:bodyPr/>
          <a:lstStyle/>
          <a:p>
            <a:r>
              <a:rPr lang="en-US" dirty="0"/>
              <a:t>             </a:t>
            </a:r>
          </a:p>
        </p:txBody>
      </p:sp>
      <p:sp>
        <p:nvSpPr>
          <p:cNvPr id="11" name="Picture Placeholder 3">
            <a:extLst>
              <a:ext uri="{FF2B5EF4-FFF2-40B4-BE49-F238E27FC236}">
                <a16:creationId xmlns:a16="http://schemas.microsoft.com/office/drawing/2014/main" id="{404392E0-7B11-824E-BABC-45E4B5A47BE1}"/>
              </a:ext>
            </a:extLst>
          </p:cNvPr>
          <p:cNvSpPr>
            <a:spLocks noGrp="1"/>
          </p:cNvSpPr>
          <p:nvPr>
            <p:ph type="pic" sz="quarter" idx="13" hasCustomPrompt="1"/>
          </p:nvPr>
        </p:nvSpPr>
        <p:spPr>
          <a:xfrm>
            <a:off x="4999725" y="1692273"/>
            <a:ext cx="2156305" cy="2157984"/>
          </a:xfrm>
        </p:spPr>
        <p:txBody>
          <a:bodyPr/>
          <a:lstStyle/>
          <a:p>
            <a:r>
              <a:rPr lang="en-US" dirty="0"/>
              <a:t>             </a:t>
            </a:r>
          </a:p>
        </p:txBody>
      </p:sp>
      <p:sp>
        <p:nvSpPr>
          <p:cNvPr id="12" name="Picture Placeholder 3">
            <a:extLst>
              <a:ext uri="{FF2B5EF4-FFF2-40B4-BE49-F238E27FC236}">
                <a16:creationId xmlns:a16="http://schemas.microsoft.com/office/drawing/2014/main" id="{899C3BD0-21C0-7942-813C-7ACA20CF9C5B}"/>
              </a:ext>
            </a:extLst>
          </p:cNvPr>
          <p:cNvSpPr>
            <a:spLocks noGrp="1"/>
          </p:cNvSpPr>
          <p:nvPr>
            <p:ph type="pic" sz="quarter" idx="14" hasCustomPrompt="1"/>
          </p:nvPr>
        </p:nvSpPr>
        <p:spPr>
          <a:xfrm>
            <a:off x="8549325" y="1692273"/>
            <a:ext cx="2156305" cy="2157984"/>
          </a:xfrm>
        </p:spPr>
        <p:txBody>
          <a:bodyPr/>
          <a:lstStyle/>
          <a:p>
            <a:r>
              <a:rPr lang="en-US" dirty="0"/>
              <a:t>             </a:t>
            </a:r>
          </a:p>
        </p:txBody>
      </p:sp>
    </p:spTree>
    <p:extLst>
      <p:ext uri="{BB962C8B-B14F-4D97-AF65-F5344CB8AC3E}">
        <p14:creationId xmlns:p14="http://schemas.microsoft.com/office/powerpoint/2010/main" val="3902790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AA7D0-DC91-924A-B476-5369EC7F618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EC8A626-6860-F744-A0FE-8A2A0F9019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50C38CE-036D-E143-99C9-63370C2312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9AB83F-5A1E-3547-9BA0-70A4A63980C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E3D58C-0EB4-3243-B479-CC5EC488AE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2E081C3-6AAE-F542-BB81-24F5E0EBB689}"/>
              </a:ext>
            </a:extLst>
          </p:cNvPr>
          <p:cNvSpPr>
            <a:spLocks noGrp="1"/>
          </p:cNvSpPr>
          <p:nvPr>
            <p:ph type="dt" sz="half" idx="10"/>
          </p:nvPr>
        </p:nvSpPr>
        <p:spPr/>
        <p:txBody>
          <a:bodyPr/>
          <a:lstStyle/>
          <a:p>
            <a:fld id="{83A02F2B-92DD-0044-A9C5-BA1B78F1C0DE}" type="datetimeFigureOut">
              <a:rPr lang="en-US" smtClean="0"/>
              <a:t>8/15/2025</a:t>
            </a:fld>
            <a:endParaRPr lang="en-US"/>
          </a:p>
        </p:txBody>
      </p:sp>
      <p:sp>
        <p:nvSpPr>
          <p:cNvPr id="8" name="Footer Placeholder 7">
            <a:extLst>
              <a:ext uri="{FF2B5EF4-FFF2-40B4-BE49-F238E27FC236}">
                <a16:creationId xmlns:a16="http://schemas.microsoft.com/office/drawing/2014/main" id="{5A91D333-4803-FC4F-AD15-FEB0D4B97D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CB9E3D-D2FA-034B-8056-BAE7EA9BC650}"/>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15195401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E7872-6695-074B-979F-88934A686E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E3526E-42FD-6B45-8960-1DF2FFB9BF15}"/>
              </a:ext>
            </a:extLst>
          </p:cNvPr>
          <p:cNvSpPr>
            <a:spLocks noGrp="1"/>
          </p:cNvSpPr>
          <p:nvPr>
            <p:ph type="dt" sz="half" idx="10"/>
          </p:nvPr>
        </p:nvSpPr>
        <p:spPr/>
        <p:txBody>
          <a:bodyPr/>
          <a:lstStyle/>
          <a:p>
            <a:fld id="{83A02F2B-92DD-0044-A9C5-BA1B78F1C0DE}" type="datetimeFigureOut">
              <a:rPr lang="en-US" smtClean="0"/>
              <a:t>8/15/2025</a:t>
            </a:fld>
            <a:endParaRPr lang="en-US"/>
          </a:p>
        </p:txBody>
      </p:sp>
      <p:sp>
        <p:nvSpPr>
          <p:cNvPr id="4" name="Footer Placeholder 3">
            <a:extLst>
              <a:ext uri="{FF2B5EF4-FFF2-40B4-BE49-F238E27FC236}">
                <a16:creationId xmlns:a16="http://schemas.microsoft.com/office/drawing/2014/main" id="{08FC39FE-A4C9-3C40-9991-E295A6F83E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059C87-E8C0-4C42-A4D8-1EB89FCA7AAD}"/>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2681603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DAE09D-FBAD-4F4C-B987-6D7A4E35DC6C}"/>
              </a:ext>
            </a:extLst>
          </p:cNvPr>
          <p:cNvSpPr>
            <a:spLocks noGrp="1"/>
          </p:cNvSpPr>
          <p:nvPr>
            <p:ph type="dt" sz="half" idx="10"/>
          </p:nvPr>
        </p:nvSpPr>
        <p:spPr/>
        <p:txBody>
          <a:bodyPr/>
          <a:lstStyle/>
          <a:p>
            <a:fld id="{83A02F2B-92DD-0044-A9C5-BA1B78F1C0DE}" type="datetimeFigureOut">
              <a:rPr lang="en-US" smtClean="0"/>
              <a:t>8/15/2025</a:t>
            </a:fld>
            <a:endParaRPr lang="en-US"/>
          </a:p>
        </p:txBody>
      </p:sp>
      <p:sp>
        <p:nvSpPr>
          <p:cNvPr id="3" name="Footer Placeholder 2">
            <a:extLst>
              <a:ext uri="{FF2B5EF4-FFF2-40B4-BE49-F238E27FC236}">
                <a16:creationId xmlns:a16="http://schemas.microsoft.com/office/drawing/2014/main" id="{2720C058-8EF1-194D-A8F6-77DA996405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08EADD-7EB8-644E-9342-94DB602ACCB6}"/>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3530878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E98C0-1C2F-5F49-937B-654DF00E972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6F4DCC-0F74-194D-8960-986B6F931C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6E18A4-66FF-F743-B207-DE5CF2072E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5CC0B-4A9D-2548-A932-196590BB1CF3}"/>
              </a:ext>
            </a:extLst>
          </p:cNvPr>
          <p:cNvSpPr>
            <a:spLocks noGrp="1"/>
          </p:cNvSpPr>
          <p:nvPr>
            <p:ph type="dt" sz="half" idx="10"/>
          </p:nvPr>
        </p:nvSpPr>
        <p:spPr/>
        <p:txBody>
          <a:bodyPr/>
          <a:lstStyle/>
          <a:p>
            <a:fld id="{83A02F2B-92DD-0044-A9C5-BA1B78F1C0DE}" type="datetimeFigureOut">
              <a:rPr lang="en-US" smtClean="0"/>
              <a:t>8/15/2025</a:t>
            </a:fld>
            <a:endParaRPr lang="en-US"/>
          </a:p>
        </p:txBody>
      </p:sp>
      <p:sp>
        <p:nvSpPr>
          <p:cNvPr id="6" name="Footer Placeholder 5">
            <a:extLst>
              <a:ext uri="{FF2B5EF4-FFF2-40B4-BE49-F238E27FC236}">
                <a16:creationId xmlns:a16="http://schemas.microsoft.com/office/drawing/2014/main" id="{36D72A1B-4213-2646-B8B7-67D7FCD7C7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A1DE00-D35F-E84A-93EB-CCD794C0EA7C}"/>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186064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65C4C5-D28C-B747-A22C-AA590739603D}"/>
              </a:ext>
            </a:extLst>
          </p:cNvPr>
          <p:cNvPicPr>
            <a:picLocks noChangeAspect="1"/>
          </p:cNvPicPr>
          <p:nvPr userDrawn="1"/>
        </p:nvPicPr>
        <p:blipFill rotWithShape="1">
          <a:blip r:embed="rId2"/>
          <a:srcRect r="13291"/>
          <a:stretch/>
        </p:blipFill>
        <p:spPr>
          <a:xfrm flipH="1">
            <a:off x="0" y="1643449"/>
            <a:ext cx="6789158" cy="5214552"/>
          </a:xfrm>
          <a:prstGeom prst="rect">
            <a:avLst/>
          </a:prstGeom>
        </p:spPr>
      </p:pic>
      <p:sp>
        <p:nvSpPr>
          <p:cNvPr id="14" name="Rectangle 13">
            <a:extLst>
              <a:ext uri="{FF2B5EF4-FFF2-40B4-BE49-F238E27FC236}">
                <a16:creationId xmlns:a16="http://schemas.microsoft.com/office/drawing/2014/main" id="{39871B35-7BB9-0F48-915A-BB4B4E8839EB}"/>
              </a:ext>
            </a:extLst>
          </p:cNvPr>
          <p:cNvSpPr/>
          <p:nvPr userDrawn="1"/>
        </p:nvSpPr>
        <p:spPr>
          <a:xfrm>
            <a:off x="4908331" y="1643449"/>
            <a:ext cx="7283668" cy="5214551"/>
          </a:xfrm>
          <a:prstGeom prst="rect">
            <a:avLst/>
          </a:prstGeom>
          <a:solidFill>
            <a:srgbClr val="00C3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AAA3D08-D212-6849-AD8F-4BC3DD5D4293}"/>
              </a:ext>
            </a:extLst>
          </p:cNvPr>
          <p:cNvPicPr>
            <a:picLocks noChangeAspect="1"/>
          </p:cNvPicPr>
          <p:nvPr userDrawn="1"/>
        </p:nvPicPr>
        <p:blipFill>
          <a:blip r:embed="rId3"/>
          <a:stretch>
            <a:fillRect/>
          </a:stretch>
        </p:blipFill>
        <p:spPr>
          <a:xfrm>
            <a:off x="9900745" y="308128"/>
            <a:ext cx="1934406" cy="1053389"/>
          </a:xfrm>
          <a:prstGeom prst="rect">
            <a:avLst/>
          </a:prstGeom>
        </p:spPr>
      </p:pic>
      <p:sp>
        <p:nvSpPr>
          <p:cNvPr id="2" name="Title 1">
            <a:extLst>
              <a:ext uri="{FF2B5EF4-FFF2-40B4-BE49-F238E27FC236}">
                <a16:creationId xmlns:a16="http://schemas.microsoft.com/office/drawing/2014/main" id="{824DE9B1-4E3E-7F47-92CB-F057A97EE582}"/>
              </a:ext>
            </a:extLst>
          </p:cNvPr>
          <p:cNvSpPr>
            <a:spLocks noGrp="1"/>
          </p:cNvSpPr>
          <p:nvPr>
            <p:ph type="ctrTitle"/>
          </p:nvPr>
        </p:nvSpPr>
        <p:spPr>
          <a:xfrm>
            <a:off x="5767200" y="2001837"/>
            <a:ext cx="5435079" cy="1965325"/>
          </a:xfrm>
        </p:spPr>
        <p:txBody>
          <a:bodyPr anchor="b">
            <a:normAutofit/>
          </a:bodyPr>
          <a:lstStyle>
            <a:lvl1pPr algn="r">
              <a:defRPr sz="4400">
                <a:solidFill>
                  <a:schemeClr val="bg1"/>
                </a:solidFill>
              </a:defRPr>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2E867899-7D24-2D49-AD3A-4375AD6E6D4E}"/>
              </a:ext>
            </a:extLst>
          </p:cNvPr>
          <p:cNvSpPr>
            <a:spLocks noGrp="1"/>
          </p:cNvSpPr>
          <p:nvPr>
            <p:ph type="body" idx="13"/>
          </p:nvPr>
        </p:nvSpPr>
        <p:spPr>
          <a:xfrm>
            <a:off x="6421848" y="4087676"/>
            <a:ext cx="4780432" cy="1500187"/>
          </a:xfrm>
        </p:spPr>
        <p:txBody>
          <a:bodyPr/>
          <a:lstStyle>
            <a:lvl1pPr marL="0" indent="0" algn="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3" name="Date Placeholder 3">
            <a:extLst>
              <a:ext uri="{FF2B5EF4-FFF2-40B4-BE49-F238E27FC236}">
                <a16:creationId xmlns:a16="http://schemas.microsoft.com/office/drawing/2014/main" id="{BC15E45D-8CAD-8E49-9691-3C736E0BA79C}"/>
              </a:ext>
            </a:extLst>
          </p:cNvPr>
          <p:cNvSpPr txBox="1">
            <a:spLocks/>
          </p:cNvSpPr>
          <p:nvPr userDrawn="1"/>
        </p:nvSpPr>
        <p:spPr>
          <a:xfrm>
            <a:off x="399379" y="308128"/>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83A02F2B-92DD-0044-A9C5-BA1B78F1C0DE}" type="datetimeFigureOut">
              <a:rPr lang="en-US" b="0" i="0" smtClean="0">
                <a:solidFill>
                  <a:srgbClr val="414042"/>
                </a:solidFill>
                <a:latin typeface="Roboto" panose="02000000000000000000" pitchFamily="2" charset="0"/>
                <a:ea typeface="Roboto" panose="02000000000000000000" pitchFamily="2" charset="0"/>
              </a:rPr>
              <a:pPr algn="l"/>
              <a:t>8/15/2025</a:t>
            </a:fld>
            <a:endParaRPr lang="en-US" b="0" i="0" dirty="0">
              <a:solidFill>
                <a:srgbClr val="414042"/>
              </a:solidFill>
              <a:latin typeface="Roboto" panose="02000000000000000000" pitchFamily="2" charset="0"/>
              <a:ea typeface="Roboto" panose="02000000000000000000" pitchFamily="2" charset="0"/>
            </a:endParaRPr>
          </a:p>
        </p:txBody>
      </p:sp>
      <p:pic>
        <p:nvPicPr>
          <p:cNvPr id="15" name="Picture 14">
            <a:extLst>
              <a:ext uri="{FF2B5EF4-FFF2-40B4-BE49-F238E27FC236}">
                <a16:creationId xmlns:a16="http://schemas.microsoft.com/office/drawing/2014/main" id="{F91D0440-4AAB-2C44-A4F2-47B70B79BB23}"/>
              </a:ext>
            </a:extLst>
          </p:cNvPr>
          <p:cNvPicPr>
            <a:picLocks noChangeAspect="1"/>
          </p:cNvPicPr>
          <p:nvPr userDrawn="1"/>
        </p:nvPicPr>
        <p:blipFill rotWithShape="1">
          <a:blip r:embed="rId4"/>
          <a:srcRect l="883" r="1"/>
          <a:stretch/>
        </p:blipFill>
        <p:spPr>
          <a:xfrm>
            <a:off x="3085195" y="3397775"/>
            <a:ext cx="2799215" cy="3460225"/>
          </a:xfrm>
          <a:prstGeom prst="rect">
            <a:avLst/>
          </a:prstGeom>
        </p:spPr>
      </p:pic>
    </p:spTree>
    <p:extLst>
      <p:ext uri="{BB962C8B-B14F-4D97-AF65-F5344CB8AC3E}">
        <p14:creationId xmlns:p14="http://schemas.microsoft.com/office/powerpoint/2010/main" val="31199727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57C5-9743-1F4D-951C-86E3D8EFB2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53AAE2-D9C2-9948-ACA2-B4B0F78A1F3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6FE54807-246F-9544-865C-44BB771E35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04E303-D0F8-A245-BBA7-8D4D1F3FC49F}"/>
              </a:ext>
            </a:extLst>
          </p:cNvPr>
          <p:cNvSpPr>
            <a:spLocks noGrp="1"/>
          </p:cNvSpPr>
          <p:nvPr>
            <p:ph type="dt" sz="half" idx="10"/>
          </p:nvPr>
        </p:nvSpPr>
        <p:spPr/>
        <p:txBody>
          <a:bodyPr/>
          <a:lstStyle/>
          <a:p>
            <a:fld id="{83A02F2B-92DD-0044-A9C5-BA1B78F1C0DE}" type="datetimeFigureOut">
              <a:rPr lang="en-US" smtClean="0"/>
              <a:t>8/15/2025</a:t>
            </a:fld>
            <a:endParaRPr lang="en-US"/>
          </a:p>
        </p:txBody>
      </p:sp>
      <p:sp>
        <p:nvSpPr>
          <p:cNvPr id="6" name="Footer Placeholder 5">
            <a:extLst>
              <a:ext uri="{FF2B5EF4-FFF2-40B4-BE49-F238E27FC236}">
                <a16:creationId xmlns:a16="http://schemas.microsoft.com/office/drawing/2014/main" id="{1036678D-F5E3-9742-8BA0-D6799663C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58B30F-6233-0440-9370-3F9ED10C0365}"/>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2796006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F1996-C738-1E4B-A172-A48E7F142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201851-767F-F64C-9FBA-36D2DA84174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70E3B3-7647-C54B-92E3-E5E20D82A7A5}"/>
              </a:ext>
            </a:extLst>
          </p:cNvPr>
          <p:cNvSpPr>
            <a:spLocks noGrp="1"/>
          </p:cNvSpPr>
          <p:nvPr>
            <p:ph type="dt" sz="half" idx="10"/>
          </p:nvPr>
        </p:nvSpPr>
        <p:spPr/>
        <p:txBody>
          <a:bodyPr/>
          <a:lstStyle/>
          <a:p>
            <a:fld id="{83A02F2B-92DD-0044-A9C5-BA1B78F1C0DE}" type="datetimeFigureOut">
              <a:rPr lang="en-US" smtClean="0"/>
              <a:t>8/15/2025</a:t>
            </a:fld>
            <a:endParaRPr lang="en-US"/>
          </a:p>
        </p:txBody>
      </p:sp>
      <p:sp>
        <p:nvSpPr>
          <p:cNvPr id="5" name="Footer Placeholder 4">
            <a:extLst>
              <a:ext uri="{FF2B5EF4-FFF2-40B4-BE49-F238E27FC236}">
                <a16:creationId xmlns:a16="http://schemas.microsoft.com/office/drawing/2014/main" id="{2A2FE513-0E15-594B-B552-B1C1309F06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9E4D7A-580D-8A4C-A070-329ECBF7E988}"/>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28904147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DA4587-DB38-5B44-B51E-FF134CC656B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533159-C983-2748-A0DE-0946F638D3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BA544F-6AA8-1B49-A3B2-B48477604F4E}"/>
              </a:ext>
            </a:extLst>
          </p:cNvPr>
          <p:cNvSpPr>
            <a:spLocks noGrp="1"/>
          </p:cNvSpPr>
          <p:nvPr>
            <p:ph type="dt" sz="half" idx="10"/>
          </p:nvPr>
        </p:nvSpPr>
        <p:spPr/>
        <p:txBody>
          <a:bodyPr/>
          <a:lstStyle/>
          <a:p>
            <a:fld id="{83A02F2B-92DD-0044-A9C5-BA1B78F1C0DE}" type="datetimeFigureOut">
              <a:rPr lang="en-US" smtClean="0"/>
              <a:t>8/15/2025</a:t>
            </a:fld>
            <a:endParaRPr lang="en-US"/>
          </a:p>
        </p:txBody>
      </p:sp>
      <p:sp>
        <p:nvSpPr>
          <p:cNvPr id="5" name="Footer Placeholder 4">
            <a:extLst>
              <a:ext uri="{FF2B5EF4-FFF2-40B4-BE49-F238E27FC236}">
                <a16:creationId xmlns:a16="http://schemas.microsoft.com/office/drawing/2014/main" id="{FC5EF8DC-BF0A-E243-A822-17703D936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F5E0EA-C9DF-0E45-A28C-FDE3A02FD89B}"/>
              </a:ext>
            </a:extLst>
          </p:cNvPr>
          <p:cNvSpPr>
            <a:spLocks noGrp="1"/>
          </p:cNvSpPr>
          <p:nvPr>
            <p:ph type="sldNum" sz="quarter" idx="12"/>
          </p:nvPr>
        </p:nvSpPr>
        <p:spPr/>
        <p:txBody>
          <a:bodyPr/>
          <a:lstStyle/>
          <a:p>
            <a:fld id="{E67FFAC0-A598-7545-AD7E-965854CFFEC8}" type="slidenum">
              <a:rPr lang="en-US" smtClean="0"/>
              <a:t>‹#›</a:t>
            </a:fld>
            <a:endParaRPr lang="en-US"/>
          </a:p>
        </p:txBody>
      </p:sp>
    </p:spTree>
    <p:extLst>
      <p:ext uri="{BB962C8B-B14F-4D97-AF65-F5344CB8AC3E}">
        <p14:creationId xmlns:p14="http://schemas.microsoft.com/office/powerpoint/2010/main" val="33095011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4053740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954944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487151" y="6301231"/>
            <a:ext cx="540140" cy="428181"/>
          </a:xfrm>
          <a:prstGeom prst="rect">
            <a:avLst/>
          </a:prstGeom>
        </p:spPr>
        <p:txBody>
          <a:bodyPr vert="horz" lIns="0" tIns="0" rIns="91440" bIns="45720" rtlCol="0" anchor="t" anchorCtr="0"/>
          <a:lstStyle>
            <a:lvl1pPr algn="l">
              <a:defRPr sz="1600"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4061659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965250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sz="1200">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89272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 uri="{C183D7F6-B498-43B3-948B-1728B52AA6E4}">
                <adec:decorative xmlns:adec="http://schemas.microsoft.com/office/drawing/2017/decorative" val="1"/>
              </a:ext>
            </a:extLst>
          </p:cNvPr>
          <p:cNvCxnSpPr>
            <a:cxnSpLocks/>
          </p:cNvCxnSpPr>
          <p:nvPr userDrawn="1"/>
        </p:nvCxnSpPr>
        <p:spPr>
          <a:xfrm>
            <a:off x="762651" y="1447796"/>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778101" y="537764"/>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5" name="Slide Number Placeholder 5">
            <a:extLst>
              <a:ext uri="{FF2B5EF4-FFF2-40B4-BE49-F238E27FC236}">
                <a16:creationId xmlns:a16="http://schemas.microsoft.com/office/drawing/2014/main" id="{CC9DC9BC-0E08-1A47-AB3C-D0D05F30B7A5}"/>
              </a:ext>
              <a:ext uri="{C183D7F6-B498-43B3-948B-1728B52AA6E4}">
                <adec:decorative xmlns:adec="http://schemas.microsoft.com/office/drawing/2017/decorative" val="1"/>
              </a:ext>
            </a:extLst>
          </p:cNvPr>
          <p:cNvSpPr>
            <a:spLocks noGrp="1"/>
          </p:cNvSpPr>
          <p:nvPr>
            <p:ph type="sldNum" sz="quarter" idx="4"/>
          </p:nvPr>
        </p:nvSpPr>
        <p:spPr>
          <a:xfrm>
            <a:off x="11444289" y="6301232"/>
            <a:ext cx="583002" cy="399606"/>
          </a:xfrm>
          <a:prstGeom prst="rect">
            <a:avLst/>
          </a:prstGeom>
        </p:spPr>
        <p:txBody>
          <a:bodyPr vert="horz" lIns="0" tIns="0" rIns="91440" bIns="45720" rtlCol="0" anchor="t" anchorCtr="0"/>
          <a:lstStyle>
            <a:lvl1pPr algn="l">
              <a:defRPr sz="1600" b="0" i="0">
                <a:solidFill>
                  <a:schemeClr val="tx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55677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3813035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F5D5-9311-C84D-ADFD-E6C1CA0AB1E4}"/>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6" name="Footer Placeholder 5">
            <a:extLst>
              <a:ext uri="{FF2B5EF4-FFF2-40B4-BE49-F238E27FC236}">
                <a16:creationId xmlns:a16="http://schemas.microsoft.com/office/drawing/2014/main" id="{E7B97DBB-C93D-FA4A-ADCB-D2B7836D8E45}"/>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7" name="Slide Number Placeholder 6">
            <a:extLst>
              <a:ext uri="{FF2B5EF4-FFF2-40B4-BE49-F238E27FC236}">
                <a16:creationId xmlns:a16="http://schemas.microsoft.com/office/drawing/2014/main" id="{F581C65F-14CB-7646-8176-7D9ADEA8D6EF}"/>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11" name="Straight Connector 10">
            <a:extLst>
              <a:ext uri="{FF2B5EF4-FFF2-40B4-BE49-F238E27FC236}">
                <a16:creationId xmlns:a16="http://schemas.microsoft.com/office/drawing/2014/main" id="{8F859EE4-145A-C94B-BD7C-259ED2244EE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7787D22-AA22-E143-B354-EC80B8F8F7CA}"/>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14" name="Picture 13">
            <a:extLst>
              <a:ext uri="{FF2B5EF4-FFF2-40B4-BE49-F238E27FC236}">
                <a16:creationId xmlns:a16="http://schemas.microsoft.com/office/drawing/2014/main" id="{7B1024C2-A29A-F743-9886-DAAC64CA1614}"/>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15" name="TextBox 14">
            <a:extLst>
              <a:ext uri="{FF2B5EF4-FFF2-40B4-BE49-F238E27FC236}">
                <a16:creationId xmlns:a16="http://schemas.microsoft.com/office/drawing/2014/main" id="{3FAE1208-CAB5-0349-84A2-3F632D047E9A}"/>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
        <p:nvSpPr>
          <p:cNvPr id="22" name="Content Placeholder 3">
            <a:extLst>
              <a:ext uri="{FF2B5EF4-FFF2-40B4-BE49-F238E27FC236}">
                <a16:creationId xmlns:a16="http://schemas.microsoft.com/office/drawing/2014/main" id="{58C5D788-612A-6042-9600-919462A9A2D1}"/>
              </a:ext>
            </a:extLst>
          </p:cNvPr>
          <p:cNvSpPr>
            <a:spLocks noGrp="1"/>
          </p:cNvSpPr>
          <p:nvPr>
            <p:ph sz="half" idx="2"/>
          </p:nvPr>
        </p:nvSpPr>
        <p:spPr>
          <a:xfrm>
            <a:off x="420514" y="1846743"/>
            <a:ext cx="5354265"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3">
            <a:extLst>
              <a:ext uri="{FF2B5EF4-FFF2-40B4-BE49-F238E27FC236}">
                <a16:creationId xmlns:a16="http://schemas.microsoft.com/office/drawing/2014/main" id="{3EEEDC0B-7484-E346-BDFF-3AF27EB1BC15}"/>
              </a:ext>
            </a:extLst>
          </p:cNvPr>
          <p:cNvSpPr>
            <a:spLocks noGrp="1"/>
          </p:cNvSpPr>
          <p:nvPr>
            <p:ph sz="half" idx="13"/>
          </p:nvPr>
        </p:nvSpPr>
        <p:spPr>
          <a:xfrm>
            <a:off x="6406231" y="1846743"/>
            <a:ext cx="5354265"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00436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210132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444357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250302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7049546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4270074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4282229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989808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3662442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2588218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5218537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ne Colum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F5D5-9311-C84D-ADFD-E6C1CA0AB1E4}"/>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3" name="Content Placeholder 2">
            <a:extLst>
              <a:ext uri="{FF2B5EF4-FFF2-40B4-BE49-F238E27FC236}">
                <a16:creationId xmlns:a16="http://schemas.microsoft.com/office/drawing/2014/main" id="{16463BC0-CB1E-C34A-9359-1D4875DAC168}"/>
              </a:ext>
            </a:extLst>
          </p:cNvPr>
          <p:cNvSpPr>
            <a:spLocks noGrp="1"/>
          </p:cNvSpPr>
          <p:nvPr>
            <p:ph sz="half" idx="1"/>
          </p:nvPr>
        </p:nvSpPr>
        <p:spPr>
          <a:xfrm>
            <a:off x="420514" y="1851010"/>
            <a:ext cx="11339982"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E7B97DBB-C93D-FA4A-ADCB-D2B7836D8E45}"/>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7" name="Slide Number Placeholder 6">
            <a:extLst>
              <a:ext uri="{FF2B5EF4-FFF2-40B4-BE49-F238E27FC236}">
                <a16:creationId xmlns:a16="http://schemas.microsoft.com/office/drawing/2014/main" id="{F581C65F-14CB-7646-8176-7D9ADEA8D6EF}"/>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11" name="Straight Connector 10">
            <a:extLst>
              <a:ext uri="{FF2B5EF4-FFF2-40B4-BE49-F238E27FC236}">
                <a16:creationId xmlns:a16="http://schemas.microsoft.com/office/drawing/2014/main" id="{8F859EE4-145A-C94B-BD7C-259ED2244EE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7787D22-AA22-E143-B354-EC80B8F8F7CA}"/>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14" name="Picture 13">
            <a:extLst>
              <a:ext uri="{FF2B5EF4-FFF2-40B4-BE49-F238E27FC236}">
                <a16:creationId xmlns:a16="http://schemas.microsoft.com/office/drawing/2014/main" id="{7B1024C2-A29A-F743-9886-DAAC64CA1614}"/>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15" name="TextBox 14">
            <a:extLst>
              <a:ext uri="{FF2B5EF4-FFF2-40B4-BE49-F238E27FC236}">
                <a16:creationId xmlns:a16="http://schemas.microsoft.com/office/drawing/2014/main" id="{3FAE1208-CAB5-0349-84A2-3F632D047E9A}"/>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Tree>
    <p:extLst>
      <p:ext uri="{BB962C8B-B14F-4D97-AF65-F5344CB8AC3E}">
        <p14:creationId xmlns:p14="http://schemas.microsoft.com/office/powerpoint/2010/main" val="23642929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8120020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2315681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690915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9620580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35948265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82499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8323442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28197952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5453730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1064805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with Call-ou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3D56478-5E93-4442-AA2E-A65DD0E96508}"/>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16" name="Content Placeholder 2">
            <a:extLst>
              <a:ext uri="{FF2B5EF4-FFF2-40B4-BE49-F238E27FC236}">
                <a16:creationId xmlns:a16="http://schemas.microsoft.com/office/drawing/2014/main" id="{8240FBEB-4286-8246-A153-F824C5B2C49E}"/>
              </a:ext>
            </a:extLst>
          </p:cNvPr>
          <p:cNvSpPr>
            <a:spLocks noGrp="1"/>
          </p:cNvSpPr>
          <p:nvPr>
            <p:ph sz="half" idx="1"/>
          </p:nvPr>
        </p:nvSpPr>
        <p:spPr>
          <a:xfrm>
            <a:off x="420514" y="1851010"/>
            <a:ext cx="2905886" cy="4351338"/>
          </a:xfrm>
        </p:spPr>
        <p:txBody>
          <a:bodyPr>
            <a:normAutofit/>
          </a:bodyPr>
          <a:lstStyle>
            <a:lvl1pPr>
              <a:defRPr sz="2000" i="1">
                <a:solidFill>
                  <a:srgbClr val="00C3E9"/>
                </a:solidFill>
              </a:defRPr>
            </a:lvl1pPr>
            <a:lvl2pPr>
              <a:defRPr sz="1800" i="1">
                <a:solidFill>
                  <a:srgbClr val="00C3E9"/>
                </a:solidFill>
              </a:defRPr>
            </a:lvl2pPr>
            <a:lvl3pPr>
              <a:defRPr sz="1600" i="1">
                <a:solidFill>
                  <a:srgbClr val="00C3E9"/>
                </a:solidFill>
              </a:defRPr>
            </a:lvl3pPr>
            <a:lvl4pPr>
              <a:defRPr sz="1400" i="1">
                <a:solidFill>
                  <a:srgbClr val="00C3E9"/>
                </a:solidFill>
              </a:defRPr>
            </a:lvl4pPr>
            <a:lvl5pPr>
              <a:defRPr sz="1400" i="1">
                <a:solidFill>
                  <a:srgbClr val="00C3E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3">
            <a:extLst>
              <a:ext uri="{FF2B5EF4-FFF2-40B4-BE49-F238E27FC236}">
                <a16:creationId xmlns:a16="http://schemas.microsoft.com/office/drawing/2014/main" id="{B0961EEB-81B0-F44A-9BB5-E09EA4E639C2}"/>
              </a:ext>
            </a:extLst>
          </p:cNvPr>
          <p:cNvSpPr>
            <a:spLocks noGrp="1"/>
          </p:cNvSpPr>
          <p:nvPr>
            <p:ph sz="half" idx="2"/>
          </p:nvPr>
        </p:nvSpPr>
        <p:spPr>
          <a:xfrm>
            <a:off x="4016999" y="1851010"/>
            <a:ext cx="7743498"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5">
            <a:extLst>
              <a:ext uri="{FF2B5EF4-FFF2-40B4-BE49-F238E27FC236}">
                <a16:creationId xmlns:a16="http://schemas.microsoft.com/office/drawing/2014/main" id="{E6923E0F-B9B1-B545-963E-7D28EA36CEA6}"/>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19" name="Slide Number Placeholder 6">
            <a:extLst>
              <a:ext uri="{FF2B5EF4-FFF2-40B4-BE49-F238E27FC236}">
                <a16:creationId xmlns:a16="http://schemas.microsoft.com/office/drawing/2014/main" id="{488C13B0-F22F-BE4C-9CE1-45A4CB425678}"/>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20" name="Straight Connector 19">
            <a:extLst>
              <a:ext uri="{FF2B5EF4-FFF2-40B4-BE49-F238E27FC236}">
                <a16:creationId xmlns:a16="http://schemas.microsoft.com/office/drawing/2014/main" id="{82112BD1-48A6-6849-BB44-55361CCE2B9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7836386-50E4-734B-8F54-72E8BB950835}"/>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22" name="Picture 21">
            <a:extLst>
              <a:ext uri="{FF2B5EF4-FFF2-40B4-BE49-F238E27FC236}">
                <a16:creationId xmlns:a16="http://schemas.microsoft.com/office/drawing/2014/main" id="{7B660D4E-AC6B-AC4F-8852-F24F0E154198}"/>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23" name="TextBox 22">
            <a:extLst>
              <a:ext uri="{FF2B5EF4-FFF2-40B4-BE49-F238E27FC236}">
                <a16:creationId xmlns:a16="http://schemas.microsoft.com/office/drawing/2014/main" id="{664D8501-EE74-D14C-9358-DEA991DC2616}"/>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Tree>
    <p:extLst>
      <p:ext uri="{BB962C8B-B14F-4D97-AF65-F5344CB8AC3E}">
        <p14:creationId xmlns:p14="http://schemas.microsoft.com/office/powerpoint/2010/main" val="3176398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29287378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29310787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27011919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8135758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4321061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30495372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85672514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4394295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38860340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939829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lumn with Char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3D56478-5E93-4442-AA2E-A65DD0E96508}"/>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16" name="Content Placeholder 2">
            <a:extLst>
              <a:ext uri="{FF2B5EF4-FFF2-40B4-BE49-F238E27FC236}">
                <a16:creationId xmlns:a16="http://schemas.microsoft.com/office/drawing/2014/main" id="{8240FBEB-4286-8246-A153-F824C5B2C49E}"/>
              </a:ext>
            </a:extLst>
          </p:cNvPr>
          <p:cNvSpPr>
            <a:spLocks noGrp="1"/>
          </p:cNvSpPr>
          <p:nvPr>
            <p:ph sz="half" idx="1"/>
          </p:nvPr>
        </p:nvSpPr>
        <p:spPr>
          <a:xfrm>
            <a:off x="420514" y="1851010"/>
            <a:ext cx="2905886" cy="4351338"/>
          </a:xfrm>
        </p:spPr>
        <p:txBody>
          <a:bodyPr>
            <a:normAutofit/>
          </a:bodyPr>
          <a:lstStyle>
            <a:lvl1pPr>
              <a:defRPr sz="2000" i="1">
                <a:solidFill>
                  <a:srgbClr val="00C3E9"/>
                </a:solidFill>
              </a:defRPr>
            </a:lvl1pPr>
            <a:lvl2pPr>
              <a:defRPr sz="1800" i="1">
                <a:solidFill>
                  <a:srgbClr val="00C3E9"/>
                </a:solidFill>
              </a:defRPr>
            </a:lvl2pPr>
            <a:lvl3pPr>
              <a:defRPr sz="1600" i="1">
                <a:solidFill>
                  <a:srgbClr val="00C3E9"/>
                </a:solidFill>
              </a:defRPr>
            </a:lvl3pPr>
            <a:lvl4pPr>
              <a:defRPr sz="1400" i="1">
                <a:solidFill>
                  <a:srgbClr val="00C3E9"/>
                </a:solidFill>
              </a:defRPr>
            </a:lvl4pPr>
            <a:lvl5pPr>
              <a:defRPr sz="1400" i="1">
                <a:solidFill>
                  <a:srgbClr val="00C3E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5">
            <a:extLst>
              <a:ext uri="{FF2B5EF4-FFF2-40B4-BE49-F238E27FC236}">
                <a16:creationId xmlns:a16="http://schemas.microsoft.com/office/drawing/2014/main" id="{E6923E0F-B9B1-B545-963E-7D28EA36CEA6}"/>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19" name="Slide Number Placeholder 6">
            <a:extLst>
              <a:ext uri="{FF2B5EF4-FFF2-40B4-BE49-F238E27FC236}">
                <a16:creationId xmlns:a16="http://schemas.microsoft.com/office/drawing/2014/main" id="{488C13B0-F22F-BE4C-9CE1-45A4CB425678}"/>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20" name="Straight Connector 19">
            <a:extLst>
              <a:ext uri="{FF2B5EF4-FFF2-40B4-BE49-F238E27FC236}">
                <a16:creationId xmlns:a16="http://schemas.microsoft.com/office/drawing/2014/main" id="{82112BD1-48A6-6849-BB44-55361CCE2B9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7836386-50E4-734B-8F54-72E8BB950835}"/>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22" name="Picture 21">
            <a:extLst>
              <a:ext uri="{FF2B5EF4-FFF2-40B4-BE49-F238E27FC236}">
                <a16:creationId xmlns:a16="http://schemas.microsoft.com/office/drawing/2014/main" id="{7B660D4E-AC6B-AC4F-8852-F24F0E154198}"/>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23" name="TextBox 22">
            <a:extLst>
              <a:ext uri="{FF2B5EF4-FFF2-40B4-BE49-F238E27FC236}">
                <a16:creationId xmlns:a16="http://schemas.microsoft.com/office/drawing/2014/main" id="{664D8501-EE74-D14C-9358-DEA991DC2616}"/>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
        <p:nvSpPr>
          <p:cNvPr id="3" name="Chart Placeholder 2">
            <a:extLst>
              <a:ext uri="{FF2B5EF4-FFF2-40B4-BE49-F238E27FC236}">
                <a16:creationId xmlns:a16="http://schemas.microsoft.com/office/drawing/2014/main" id="{41391BDF-EF63-E74A-9EBC-5815CDD0E736}"/>
              </a:ext>
            </a:extLst>
          </p:cNvPr>
          <p:cNvSpPr>
            <a:spLocks noGrp="1"/>
          </p:cNvSpPr>
          <p:nvPr>
            <p:ph type="chart" sz="quarter" idx="13"/>
          </p:nvPr>
        </p:nvSpPr>
        <p:spPr>
          <a:xfrm>
            <a:off x="4016999" y="1851011"/>
            <a:ext cx="7765426" cy="4232290"/>
          </a:xfrm>
        </p:spPr>
        <p:txBody>
          <a:bodyPr/>
          <a:lstStyle/>
          <a:p>
            <a:r>
              <a:rPr lang="en-US"/>
              <a:t>Click icon to add chart</a:t>
            </a:r>
          </a:p>
        </p:txBody>
      </p:sp>
    </p:spTree>
    <p:extLst>
      <p:ext uri="{BB962C8B-B14F-4D97-AF65-F5344CB8AC3E}">
        <p14:creationId xmlns:p14="http://schemas.microsoft.com/office/powerpoint/2010/main" val="41466827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27634484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27350828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A207A1B-4A1B-4E9D-A491-6512F147C5FD}"/>
              </a:ext>
            </a:extLst>
          </p:cNvPr>
          <p:cNvSpPr/>
          <p:nvPr userDrawn="1"/>
        </p:nvSpPr>
        <p:spPr>
          <a:xfrm>
            <a:off x="0" y="5500688"/>
            <a:ext cx="12242987" cy="13573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2" name="Title 1">
            <a:extLst>
              <a:ext uri="{FF2B5EF4-FFF2-40B4-BE49-F238E27FC236}">
                <a16:creationId xmlns:a16="http://schemas.microsoft.com/office/drawing/2014/main" id="{BA1F3E48-CDB4-49D3-9764-1B66BED91E22}"/>
              </a:ext>
            </a:extLst>
          </p:cNvPr>
          <p:cNvSpPr>
            <a:spLocks noGrp="1"/>
          </p:cNvSpPr>
          <p:nvPr>
            <p:ph type="ctrTitle"/>
          </p:nvPr>
        </p:nvSpPr>
        <p:spPr>
          <a:xfrm>
            <a:off x="914400" y="712798"/>
            <a:ext cx="10668000" cy="1730869"/>
          </a:xfrm>
        </p:spPr>
        <p:txBody>
          <a:bodyPr anchor="b"/>
          <a:lstStyle>
            <a:lvl1pPr algn="l">
              <a:defRPr sz="6000"/>
            </a:lvl1pPr>
          </a:lstStyle>
          <a:p>
            <a:r>
              <a:rPr lang="en-US"/>
              <a:t>Click to edit Master title style</a:t>
            </a:r>
          </a:p>
        </p:txBody>
      </p:sp>
      <p:sp>
        <p:nvSpPr>
          <p:cNvPr id="3" name="Subtitle 2">
            <a:extLst>
              <a:ext uri="{FF2B5EF4-FFF2-40B4-BE49-F238E27FC236}">
                <a16:creationId xmlns:a16="http://schemas.microsoft.com/office/drawing/2014/main" id="{20686BF3-1E66-4D8A-BFB9-8018A960AC77}"/>
              </a:ext>
            </a:extLst>
          </p:cNvPr>
          <p:cNvSpPr>
            <a:spLocks noGrp="1"/>
          </p:cNvSpPr>
          <p:nvPr>
            <p:ph type="subTitle" idx="1"/>
          </p:nvPr>
        </p:nvSpPr>
        <p:spPr>
          <a:xfrm>
            <a:off x="914400" y="2743200"/>
            <a:ext cx="10668000" cy="981075"/>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1F23CDC-EC66-484E-B09D-8224823BC707}"/>
              </a:ext>
            </a:extLst>
          </p:cNvPr>
          <p:cNvSpPr>
            <a:spLocks noGrp="1"/>
          </p:cNvSpPr>
          <p:nvPr>
            <p:ph type="dt" sz="half" idx="10"/>
          </p:nvPr>
        </p:nvSpPr>
        <p:spPr>
          <a:xfrm>
            <a:off x="8743950" y="4800600"/>
            <a:ext cx="2838450" cy="460152"/>
          </a:xfrm>
        </p:spPr>
        <p:txBody>
          <a:bodyPr/>
          <a:lstStyle>
            <a:lvl1pPr algn="r">
              <a:defRPr sz="2400" i="1"/>
            </a:lvl1pPr>
          </a:lstStyle>
          <a:p>
            <a:fld id="{05C0DC62-7C5B-4BBB-B8D3-1577F7EE65AB}" type="datetime4">
              <a:rPr lang="en-US" smtClean="0"/>
              <a:pPr/>
              <a:t>August 15, 2025</a:t>
            </a:fld>
            <a:endParaRPr lang="en-US"/>
          </a:p>
        </p:txBody>
      </p:sp>
      <p:sp>
        <p:nvSpPr>
          <p:cNvPr id="5" name="Footer Placeholder 4">
            <a:extLst>
              <a:ext uri="{FF2B5EF4-FFF2-40B4-BE49-F238E27FC236}">
                <a16:creationId xmlns:a16="http://schemas.microsoft.com/office/drawing/2014/main" id="{85AC0020-1C78-40B7-9242-6A2323CB673C}"/>
              </a:ext>
            </a:extLst>
          </p:cNvPr>
          <p:cNvSpPr>
            <a:spLocks noGrp="1"/>
          </p:cNvSpPr>
          <p:nvPr>
            <p:ph type="ftr" sz="quarter" idx="11"/>
          </p:nvPr>
        </p:nvSpPr>
        <p:spPr/>
        <p:txBody>
          <a:bodyPr/>
          <a:lstStyle/>
          <a:p>
            <a:r>
              <a:rPr lang="en-US"/>
              <a:t>CUI//[Insert CUI Category(</a:t>
            </a:r>
            <a:r>
              <a:rPr lang="en-US" err="1"/>
              <a:t>ies</a:t>
            </a:r>
            <a:r>
              <a:rPr lang="en-US"/>
              <a:t>) in alphabetical order separated by single slashes]</a:t>
            </a:r>
          </a:p>
        </p:txBody>
      </p:sp>
      <p:sp>
        <p:nvSpPr>
          <p:cNvPr id="6" name="Slide Number Placeholder 5">
            <a:extLst>
              <a:ext uri="{FF2B5EF4-FFF2-40B4-BE49-F238E27FC236}">
                <a16:creationId xmlns:a16="http://schemas.microsoft.com/office/drawing/2014/main" id="{87DE735D-15C7-4BC5-BBAB-002899ECDDF1}"/>
              </a:ext>
            </a:extLst>
          </p:cNvPr>
          <p:cNvSpPr>
            <a:spLocks noGrp="1"/>
          </p:cNvSpPr>
          <p:nvPr>
            <p:ph type="sldNum" sz="quarter" idx="12"/>
          </p:nvPr>
        </p:nvSpPr>
        <p:spPr/>
        <p:txBody>
          <a:bodyPr/>
          <a:lstStyle/>
          <a:p>
            <a:fld id="{0E588DAA-4848-48CA-9FC9-2BD67EAD2930}" type="slidenum">
              <a:rPr lang="en-US" smtClean="0"/>
              <a:t>‹#›</a:t>
            </a:fld>
            <a:endParaRPr lang="en-US"/>
          </a:p>
        </p:txBody>
      </p:sp>
      <p:sp>
        <p:nvSpPr>
          <p:cNvPr id="12" name="Text Placeholder 11">
            <a:extLst>
              <a:ext uri="{FF2B5EF4-FFF2-40B4-BE49-F238E27FC236}">
                <a16:creationId xmlns:a16="http://schemas.microsoft.com/office/drawing/2014/main" id="{F9279482-864D-49D7-A8DB-4E5CDF9F3D36}"/>
              </a:ext>
            </a:extLst>
          </p:cNvPr>
          <p:cNvSpPr>
            <a:spLocks noGrp="1"/>
          </p:cNvSpPr>
          <p:nvPr>
            <p:ph type="body" sz="quarter" idx="13" hasCustomPrompt="1"/>
          </p:nvPr>
        </p:nvSpPr>
        <p:spPr>
          <a:xfrm>
            <a:off x="91440" y="6461725"/>
            <a:ext cx="6635750" cy="167675"/>
          </a:xfrm>
        </p:spPr>
        <p:txBody>
          <a:bodyPr>
            <a:noAutofit/>
          </a:bodyPr>
          <a:lstStyle>
            <a:lvl1pPr marL="0" indent="0">
              <a:buNone/>
              <a:defRPr sz="1000">
                <a:solidFill>
                  <a:schemeClr val="bg1"/>
                </a:solidFill>
                <a:latin typeface="+mj-lt"/>
              </a:defRPr>
            </a:lvl1pPr>
          </a:lstStyle>
          <a:p>
            <a:pPr marL="0" marR="0" lvl="0" indent="0" algn="l" defTabSz="914400" rtl="0" eaLnBrk="1" fontAlgn="auto" latinLnBrk="0" hangingPunct="1">
              <a:lnSpc>
                <a:spcPct val="120000"/>
              </a:lnSpc>
              <a:spcBef>
                <a:spcPts val="1000"/>
              </a:spcBef>
              <a:spcAft>
                <a:spcPts val="0"/>
              </a:spcAft>
              <a:buClr>
                <a:schemeClr val="accent1"/>
              </a:buClr>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Controlled By: [Originating Agency], [Name of POC], [Originator’s </a:t>
            </a:r>
            <a:r>
              <a:rPr lang="en-US" sz="1000">
                <a:solidFill>
                  <a:prstClr val="black"/>
                </a:solidFill>
                <a:latin typeface="Arial" panose="020B0604020202020204" pitchFamily="34" charset="0"/>
                <a:cs typeface="Arial" panose="020B0604020202020204" pitchFamily="34" charset="0"/>
              </a:rPr>
              <a:t>First, Middle, and Last Name</a:t>
            </a:r>
            <a:r>
              <a:rPr kumimoji="0" lang="en-US"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15" name="Picture 14">
            <a:extLst>
              <a:ext uri="{FF2B5EF4-FFF2-40B4-BE49-F238E27FC236}">
                <a16:creationId xmlns:a16="http://schemas.microsoft.com/office/drawing/2014/main" id="{4F60E572-6237-439F-BAA5-8ADB96C3A69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5219" y="5539549"/>
            <a:ext cx="4450081" cy="1192220"/>
          </a:xfrm>
          <a:prstGeom prst="rect">
            <a:avLst/>
          </a:prstGeom>
        </p:spPr>
      </p:pic>
    </p:spTree>
    <p:extLst>
      <p:ext uri="{BB962C8B-B14F-4D97-AF65-F5344CB8AC3E}">
        <p14:creationId xmlns:p14="http://schemas.microsoft.com/office/powerpoint/2010/main" val="2487061947"/>
      </p:ext>
    </p:extLst>
  </p:cSld>
  <p:clrMapOvr>
    <a:overrideClrMapping bg1="dk1" tx1="lt1" bg2="dk2" tx2="lt2" accent1="accent1" accent2="accent2" accent3="accent3" accent4="accent4" accent5="accent5" accent6="accent6" hlink="hlink" folHlink="folHlink"/>
  </p:clrMapOvr>
  <p:hf sldNum="0" hdr="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ection Header">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0AB02-3FFD-4238-AB51-B540623BE017}"/>
              </a:ext>
            </a:extLst>
          </p:cNvPr>
          <p:cNvSpPr>
            <a:spLocks noGrp="1"/>
          </p:cNvSpPr>
          <p:nvPr>
            <p:ph type="title"/>
          </p:nvPr>
        </p:nvSpPr>
        <p:spPr>
          <a:xfrm>
            <a:off x="914400" y="1920240"/>
            <a:ext cx="10668000" cy="2011680"/>
          </a:xfrm>
        </p:spPr>
        <p:txBody>
          <a:bodyPr anchor="b"/>
          <a:lstStyle>
            <a:lvl1pPr>
              <a:defRPr sz="6000"/>
            </a:lvl1pPr>
          </a:lstStyle>
          <a:p>
            <a:r>
              <a:rPr lang="en-US"/>
              <a:t>Click to edit Master title style</a:t>
            </a:r>
          </a:p>
        </p:txBody>
      </p:sp>
      <p:sp>
        <p:nvSpPr>
          <p:cNvPr id="4" name="Date Placeholder 3">
            <a:extLst>
              <a:ext uri="{FF2B5EF4-FFF2-40B4-BE49-F238E27FC236}">
                <a16:creationId xmlns:a16="http://schemas.microsoft.com/office/drawing/2014/main" id="{E2DC9D22-10A2-4DA7-9D9A-19E4FF2155AA}"/>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5" name="Footer Placeholder 4">
            <a:extLst>
              <a:ext uri="{FF2B5EF4-FFF2-40B4-BE49-F238E27FC236}">
                <a16:creationId xmlns:a16="http://schemas.microsoft.com/office/drawing/2014/main" id="{3E63E9E5-4216-4C39-BCC2-B0DE8632ADB0}"/>
              </a:ext>
            </a:extLst>
          </p:cNvPr>
          <p:cNvSpPr>
            <a:spLocks noGrp="1"/>
          </p:cNvSpPr>
          <p:nvPr>
            <p:ph type="ftr" sz="quarter" idx="11"/>
          </p:nvPr>
        </p:nvSpPr>
        <p:spPr/>
        <p:txBody>
          <a:bodyPr/>
          <a:lstStyle/>
          <a:p>
            <a:r>
              <a:rPr lang="en-US"/>
              <a:t>CUI//[Insert CUI Category(ies) in alphabetical order separated by single slashes]</a:t>
            </a:r>
          </a:p>
        </p:txBody>
      </p:sp>
      <p:sp>
        <p:nvSpPr>
          <p:cNvPr id="6" name="Slide Number Placeholder 5">
            <a:extLst>
              <a:ext uri="{FF2B5EF4-FFF2-40B4-BE49-F238E27FC236}">
                <a16:creationId xmlns:a16="http://schemas.microsoft.com/office/drawing/2014/main" id="{48F63E47-66F7-4356-B3CB-94914BE43D56}"/>
              </a:ext>
            </a:extLst>
          </p:cNvPr>
          <p:cNvSpPr>
            <a:spLocks noGrp="1"/>
          </p:cNvSpPr>
          <p:nvPr>
            <p:ph type="sldNum" sz="quarter" idx="12"/>
          </p:nvPr>
        </p:nvSpPr>
        <p:spPr/>
        <p:txBody>
          <a:bodyPr/>
          <a:lstStyle/>
          <a:p>
            <a:fld id="{0E588DAA-4848-48CA-9FC9-2BD67EAD2930}" type="slidenum">
              <a:rPr lang="en-US" smtClean="0"/>
              <a:t>‹#›</a:t>
            </a:fld>
            <a:endParaRPr lang="en-US"/>
          </a:p>
        </p:txBody>
      </p:sp>
      <p:cxnSp>
        <p:nvCxnSpPr>
          <p:cNvPr id="7" name="Straight Connector 6">
            <a:extLst>
              <a:ext uri="{FF2B5EF4-FFF2-40B4-BE49-F238E27FC236}">
                <a16:creationId xmlns:a16="http://schemas.microsoft.com/office/drawing/2014/main" id="{33732D9D-5825-48AD-B1AC-5AD8341DFA4D}"/>
              </a:ext>
            </a:extLst>
          </p:cNvPr>
          <p:cNvCxnSpPr>
            <a:cxnSpLocks/>
          </p:cNvCxnSpPr>
          <p:nvPr userDrawn="1"/>
        </p:nvCxnSpPr>
        <p:spPr>
          <a:xfrm>
            <a:off x="914400" y="438912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85727191"/>
      </p:ext>
    </p:extLst>
  </p:cSld>
  <p:clrMapOvr>
    <a:overrideClrMapping bg1="dk1" tx1="lt1" bg2="dk2" tx2="lt2" accent1="accent1" accent2="accent2" accent3="accent3" accent4="accent4" accent5="accent5" accent6="accent6" hlink="hlink" folHlink="folHlink"/>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with Subtitl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0AB02-3FFD-4238-AB51-B540623BE017}"/>
              </a:ext>
            </a:extLst>
          </p:cNvPr>
          <p:cNvSpPr>
            <a:spLocks noGrp="1"/>
          </p:cNvSpPr>
          <p:nvPr>
            <p:ph type="title"/>
          </p:nvPr>
        </p:nvSpPr>
        <p:spPr>
          <a:xfrm>
            <a:off x="914400" y="1467742"/>
            <a:ext cx="10668000" cy="172402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5DFA77-72A6-4542-822A-BD4840D377E2}"/>
              </a:ext>
            </a:extLst>
          </p:cNvPr>
          <p:cNvSpPr>
            <a:spLocks noGrp="1"/>
          </p:cNvSpPr>
          <p:nvPr>
            <p:ph type="body" idx="1"/>
          </p:nvPr>
        </p:nvSpPr>
        <p:spPr>
          <a:xfrm>
            <a:off x="914400" y="3545836"/>
            <a:ext cx="10433050" cy="598806"/>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DC9D22-10A2-4DA7-9D9A-19E4FF2155AA}"/>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5" name="Footer Placeholder 4">
            <a:extLst>
              <a:ext uri="{FF2B5EF4-FFF2-40B4-BE49-F238E27FC236}">
                <a16:creationId xmlns:a16="http://schemas.microsoft.com/office/drawing/2014/main" id="{3E63E9E5-4216-4C39-BCC2-B0DE8632ADB0}"/>
              </a:ext>
            </a:extLst>
          </p:cNvPr>
          <p:cNvSpPr>
            <a:spLocks noGrp="1"/>
          </p:cNvSpPr>
          <p:nvPr>
            <p:ph type="ftr" sz="quarter" idx="11"/>
          </p:nvPr>
        </p:nvSpPr>
        <p:spPr/>
        <p:txBody>
          <a:bodyPr/>
          <a:lstStyle/>
          <a:p>
            <a:r>
              <a:rPr lang="en-US"/>
              <a:t>CUI//[Insert CUI Category(ies) in alphabetical order separated by single slashes]</a:t>
            </a:r>
          </a:p>
        </p:txBody>
      </p:sp>
      <p:sp>
        <p:nvSpPr>
          <p:cNvPr id="6" name="Slide Number Placeholder 5">
            <a:extLst>
              <a:ext uri="{FF2B5EF4-FFF2-40B4-BE49-F238E27FC236}">
                <a16:creationId xmlns:a16="http://schemas.microsoft.com/office/drawing/2014/main" id="{48F63E47-66F7-4356-B3CB-94914BE43D56}"/>
              </a:ext>
            </a:extLst>
          </p:cNvPr>
          <p:cNvSpPr>
            <a:spLocks noGrp="1"/>
          </p:cNvSpPr>
          <p:nvPr>
            <p:ph type="sldNum" sz="quarter" idx="12"/>
          </p:nvPr>
        </p:nvSpPr>
        <p:spPr/>
        <p:txBody>
          <a:bodyPr/>
          <a:lstStyle/>
          <a:p>
            <a:fld id="{0E588DAA-4848-48CA-9FC9-2BD67EAD2930}" type="slidenum">
              <a:rPr lang="en-US" smtClean="0"/>
              <a:t>‹#›</a:t>
            </a:fld>
            <a:endParaRPr lang="en-US"/>
          </a:p>
        </p:txBody>
      </p:sp>
      <p:cxnSp>
        <p:nvCxnSpPr>
          <p:cNvPr id="7" name="Straight Connector 6">
            <a:extLst>
              <a:ext uri="{FF2B5EF4-FFF2-40B4-BE49-F238E27FC236}">
                <a16:creationId xmlns:a16="http://schemas.microsoft.com/office/drawing/2014/main" id="{33732D9D-5825-48AD-B1AC-5AD8341DFA4D}"/>
              </a:ext>
            </a:extLst>
          </p:cNvPr>
          <p:cNvCxnSpPr>
            <a:cxnSpLocks/>
          </p:cNvCxnSpPr>
          <p:nvPr userDrawn="1"/>
        </p:nvCxnSpPr>
        <p:spPr>
          <a:xfrm>
            <a:off x="914400" y="438912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93365534"/>
      </p:ext>
    </p:extLst>
  </p:cSld>
  <p:clrMapOvr>
    <a:overrideClrMapping bg1="dk1" tx1="lt1" bg2="dk2" tx2="lt2" accent1="accent1" accent2="accent2" accent3="accent3" accent4="accent4" accent5="accent5" accent6="accent6" hlink="hlink" folHlink="folHlink"/>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8D6B2-20BB-4B1F-B24E-796AD342CDCD}"/>
              </a:ext>
            </a:extLst>
          </p:cNvPr>
          <p:cNvSpPr>
            <a:spLocks noGrp="1"/>
          </p:cNvSpPr>
          <p:nvPr>
            <p:ph type="title"/>
          </p:nvPr>
        </p:nvSpPr>
        <p:spPr>
          <a:xfrm>
            <a:off x="914399" y="-1200150"/>
            <a:ext cx="9216190" cy="9144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FFF52B27-A85B-44D4-8C59-4A56E91A44C4}"/>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4" name="Footer Placeholder 3">
            <a:extLst>
              <a:ext uri="{FF2B5EF4-FFF2-40B4-BE49-F238E27FC236}">
                <a16:creationId xmlns:a16="http://schemas.microsoft.com/office/drawing/2014/main" id="{2813AA02-FE4E-4078-80E8-B60F1979713C}"/>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77AB8F0A-4337-4E72-A819-F0FA57F4FBAB}"/>
              </a:ext>
            </a:extLst>
          </p:cNvPr>
          <p:cNvSpPr>
            <a:spLocks noGrp="1"/>
          </p:cNvSpPr>
          <p:nvPr>
            <p:ph type="sldNum" sz="quarter" idx="12"/>
          </p:nvPr>
        </p:nvSpPr>
        <p:spPr/>
        <p:txBody>
          <a:bodyPr/>
          <a:lstStyle/>
          <a:p>
            <a:fld id="{0E588DAA-4848-48CA-9FC9-2BD67EAD2930}" type="slidenum">
              <a:rPr lang="en-US" smtClean="0"/>
              <a:pPr/>
              <a:t>‹#›</a:t>
            </a:fld>
            <a:endParaRPr lang="en-US"/>
          </a:p>
        </p:txBody>
      </p:sp>
      <p:sp>
        <p:nvSpPr>
          <p:cNvPr id="7" name="Text Placeholder 6">
            <a:extLst>
              <a:ext uri="{FF2B5EF4-FFF2-40B4-BE49-F238E27FC236}">
                <a16:creationId xmlns:a16="http://schemas.microsoft.com/office/drawing/2014/main" id="{AB82345D-D07E-4C89-8043-D797C045C9C5}"/>
              </a:ext>
            </a:extLst>
          </p:cNvPr>
          <p:cNvSpPr>
            <a:spLocks noGrp="1"/>
          </p:cNvSpPr>
          <p:nvPr>
            <p:ph type="body" sz="quarter" idx="13" hasCustomPrompt="1"/>
          </p:nvPr>
        </p:nvSpPr>
        <p:spPr>
          <a:xfrm>
            <a:off x="914400" y="1600200"/>
            <a:ext cx="10668000" cy="4800600"/>
          </a:xfrm>
        </p:spPr>
        <p:txBody>
          <a:bodyPr/>
          <a:lstStyle>
            <a:lvl1pPr marL="514350" indent="-514350">
              <a:buClr>
                <a:schemeClr val="accent2"/>
              </a:buClr>
              <a:buFont typeface="+mj-lt"/>
              <a:buAutoNum type="arabicPlain"/>
              <a:defRPr/>
            </a:lvl1pPr>
            <a:lvl8pPr marL="401638" indent="-400050">
              <a:spcBef>
                <a:spcPts val="1200"/>
              </a:spcBef>
              <a:buFont typeface="+mj-lt"/>
              <a:buAutoNum type="arabicPlain"/>
              <a:defRPr/>
            </a:lvl8pPr>
          </a:lstStyle>
          <a:p>
            <a:pPr lvl="7"/>
            <a:r>
              <a:rPr lang="en-US"/>
              <a:t>Numbered list</a:t>
            </a:r>
          </a:p>
          <a:p>
            <a:pPr lvl="7"/>
            <a:r>
              <a:rPr lang="en-US"/>
              <a:t>Item 2</a:t>
            </a:r>
          </a:p>
          <a:p>
            <a:pPr lvl="7"/>
            <a:r>
              <a:rPr lang="en-US"/>
              <a:t>Item 3</a:t>
            </a:r>
          </a:p>
          <a:p>
            <a:pPr lvl="7"/>
            <a:r>
              <a:rPr lang="en-US"/>
              <a:t>Item 4</a:t>
            </a:r>
          </a:p>
          <a:p>
            <a:pPr lvl="7"/>
            <a:r>
              <a:rPr lang="en-US"/>
              <a:t>Item 5</a:t>
            </a:r>
          </a:p>
          <a:p>
            <a:pPr lvl="7"/>
            <a:r>
              <a:rPr lang="en-US"/>
              <a:t>Item 6</a:t>
            </a:r>
          </a:p>
        </p:txBody>
      </p:sp>
      <p:cxnSp>
        <p:nvCxnSpPr>
          <p:cNvPr id="8" name="Straight Connector 7">
            <a:extLst>
              <a:ext uri="{FF2B5EF4-FFF2-40B4-BE49-F238E27FC236}">
                <a16:creationId xmlns:a16="http://schemas.microsoft.com/office/drawing/2014/main" id="{2F15574E-B4DE-44BC-B37B-A04F3BC228AF}"/>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7950D879-56F0-49EB-9016-DC20975D8B44}"/>
              </a:ext>
            </a:extLst>
          </p:cNvPr>
          <p:cNvSpPr txBox="1"/>
          <p:nvPr userDrawn="1"/>
        </p:nvSpPr>
        <p:spPr>
          <a:xfrm>
            <a:off x="914399" y="653296"/>
            <a:ext cx="7595118" cy="553998"/>
          </a:xfrm>
          <a:prstGeom prst="rect">
            <a:avLst/>
          </a:prstGeom>
          <a:noFill/>
        </p:spPr>
        <p:txBody>
          <a:bodyPr wrap="square" lIns="0" tIns="0" rIns="0" bIns="0" rtlCol="0">
            <a:spAutoFit/>
          </a:bodyPr>
          <a:lstStyle/>
          <a:p>
            <a:pPr algn="l"/>
            <a:r>
              <a:rPr kumimoji="0" lang="en-US" sz="3600" b="1" i="0" u="none" strike="noStrike" kern="1200" cap="all" spc="0" normalizeH="0" baseline="0" noProof="0">
                <a:ln>
                  <a:noFill/>
                </a:ln>
                <a:solidFill>
                  <a:srgbClr val="191A1B"/>
                </a:solidFill>
                <a:effectLst/>
                <a:uLnTx/>
                <a:uFillTx/>
                <a:latin typeface="Arial Narrow"/>
                <a:ea typeface="+mj-ea"/>
                <a:cs typeface="+mj-cs"/>
              </a:rPr>
              <a:t>Agenda</a:t>
            </a:r>
            <a:endParaRPr lang="en-US"/>
          </a:p>
        </p:txBody>
      </p:sp>
    </p:spTree>
    <p:extLst>
      <p:ext uri="{BB962C8B-B14F-4D97-AF65-F5344CB8AC3E}">
        <p14:creationId xmlns:p14="http://schemas.microsoft.com/office/powerpoint/2010/main" val="3988348360"/>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genda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8D6B2-20BB-4B1F-B24E-796AD342CDCD}"/>
              </a:ext>
            </a:extLst>
          </p:cNvPr>
          <p:cNvSpPr>
            <a:spLocks noGrp="1"/>
          </p:cNvSpPr>
          <p:nvPr>
            <p:ph type="title"/>
          </p:nvPr>
        </p:nvSpPr>
        <p:spPr>
          <a:xfrm>
            <a:off x="914399" y="-1200150"/>
            <a:ext cx="9216190" cy="9144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FFF52B27-A85B-44D4-8C59-4A56E91A44C4}"/>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4" name="Footer Placeholder 3">
            <a:extLst>
              <a:ext uri="{FF2B5EF4-FFF2-40B4-BE49-F238E27FC236}">
                <a16:creationId xmlns:a16="http://schemas.microsoft.com/office/drawing/2014/main" id="{2813AA02-FE4E-4078-80E8-B60F1979713C}"/>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77AB8F0A-4337-4E72-A819-F0FA57F4FBAB}"/>
              </a:ext>
            </a:extLst>
          </p:cNvPr>
          <p:cNvSpPr>
            <a:spLocks noGrp="1"/>
          </p:cNvSpPr>
          <p:nvPr>
            <p:ph type="sldNum" sz="quarter" idx="12"/>
          </p:nvPr>
        </p:nvSpPr>
        <p:spPr/>
        <p:txBody>
          <a:bodyPr/>
          <a:lstStyle/>
          <a:p>
            <a:fld id="{0E588DAA-4848-48CA-9FC9-2BD67EAD2930}" type="slidenum">
              <a:rPr lang="en-US" smtClean="0"/>
              <a:pPr/>
              <a:t>‹#›</a:t>
            </a:fld>
            <a:endParaRPr lang="en-US"/>
          </a:p>
        </p:txBody>
      </p:sp>
      <p:sp>
        <p:nvSpPr>
          <p:cNvPr id="7" name="Text Placeholder 6">
            <a:extLst>
              <a:ext uri="{FF2B5EF4-FFF2-40B4-BE49-F238E27FC236}">
                <a16:creationId xmlns:a16="http://schemas.microsoft.com/office/drawing/2014/main" id="{AB82345D-D07E-4C89-8043-D797C045C9C5}"/>
              </a:ext>
            </a:extLst>
          </p:cNvPr>
          <p:cNvSpPr>
            <a:spLocks noGrp="1"/>
          </p:cNvSpPr>
          <p:nvPr>
            <p:ph type="body" sz="quarter" idx="13" hasCustomPrompt="1"/>
          </p:nvPr>
        </p:nvSpPr>
        <p:spPr>
          <a:xfrm>
            <a:off x="914400" y="1600200"/>
            <a:ext cx="10668000" cy="4800600"/>
          </a:xfrm>
        </p:spPr>
        <p:txBody>
          <a:bodyPr/>
          <a:lstStyle>
            <a:lvl1pPr marL="514350" indent="-514350">
              <a:buClr>
                <a:schemeClr val="accent2"/>
              </a:buClr>
              <a:buFont typeface="+mj-lt"/>
              <a:buAutoNum type="arabicPlain"/>
              <a:defRPr/>
            </a:lvl1pPr>
            <a:lvl8pPr marL="401638" indent="-400050">
              <a:spcBef>
                <a:spcPts val="1200"/>
              </a:spcBef>
              <a:buFont typeface="+mj-lt"/>
              <a:buAutoNum type="arabicPlain"/>
              <a:defRPr/>
            </a:lvl8pPr>
          </a:lstStyle>
          <a:p>
            <a:pPr lvl="7"/>
            <a:r>
              <a:rPr lang="en-US"/>
              <a:t>Numbered list</a:t>
            </a:r>
          </a:p>
          <a:p>
            <a:pPr lvl="7"/>
            <a:r>
              <a:rPr lang="en-US"/>
              <a:t>Item 2</a:t>
            </a:r>
          </a:p>
          <a:p>
            <a:pPr lvl="7"/>
            <a:r>
              <a:rPr lang="en-US"/>
              <a:t>Item 3</a:t>
            </a:r>
          </a:p>
          <a:p>
            <a:pPr lvl="7"/>
            <a:r>
              <a:rPr lang="en-US"/>
              <a:t>Item 4</a:t>
            </a:r>
          </a:p>
          <a:p>
            <a:pPr lvl="7"/>
            <a:r>
              <a:rPr lang="en-US"/>
              <a:t>Item 5</a:t>
            </a:r>
          </a:p>
          <a:p>
            <a:pPr lvl="7"/>
            <a:r>
              <a:rPr lang="en-US"/>
              <a:t>Item 6</a:t>
            </a:r>
          </a:p>
        </p:txBody>
      </p:sp>
      <p:cxnSp>
        <p:nvCxnSpPr>
          <p:cNvPr id="8" name="Straight Connector 7">
            <a:extLst>
              <a:ext uri="{FF2B5EF4-FFF2-40B4-BE49-F238E27FC236}">
                <a16:creationId xmlns:a16="http://schemas.microsoft.com/office/drawing/2014/main" id="{2F15574E-B4DE-44BC-B37B-A04F3BC228AF}"/>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7950D879-56F0-49EB-9016-DC20975D8B44}"/>
              </a:ext>
            </a:extLst>
          </p:cNvPr>
          <p:cNvSpPr txBox="1"/>
          <p:nvPr userDrawn="1"/>
        </p:nvSpPr>
        <p:spPr>
          <a:xfrm>
            <a:off x="914399" y="653296"/>
            <a:ext cx="7595118" cy="553998"/>
          </a:xfrm>
          <a:prstGeom prst="rect">
            <a:avLst/>
          </a:prstGeom>
          <a:noFill/>
        </p:spPr>
        <p:txBody>
          <a:bodyPr wrap="square" lIns="0" tIns="0" rIns="0" bIns="0" rtlCol="0">
            <a:spAutoFit/>
          </a:bodyPr>
          <a:lstStyle/>
          <a:p>
            <a:pPr algn="l"/>
            <a:r>
              <a:rPr kumimoji="0" lang="en-US" sz="3600" b="1" i="0" u="none" strike="noStrike" kern="1200" cap="all" spc="0" normalizeH="0" baseline="0" noProof="0">
                <a:ln>
                  <a:noFill/>
                </a:ln>
                <a:solidFill>
                  <a:schemeClr val="tx1"/>
                </a:solidFill>
                <a:effectLst/>
                <a:uLnTx/>
                <a:uFillTx/>
                <a:latin typeface="Arial Narrow"/>
                <a:ea typeface="+mj-ea"/>
                <a:cs typeface="+mj-cs"/>
              </a:rPr>
              <a:t>Agenda</a:t>
            </a:r>
            <a:endParaRPr lang="en-US">
              <a:solidFill>
                <a:schemeClr val="tx1"/>
              </a:solidFill>
            </a:endParaRPr>
          </a:p>
        </p:txBody>
      </p:sp>
    </p:spTree>
    <p:extLst>
      <p:ext uri="{BB962C8B-B14F-4D97-AF65-F5344CB8AC3E}">
        <p14:creationId xmlns:p14="http://schemas.microsoft.com/office/powerpoint/2010/main" val="1287208101"/>
      </p:ext>
    </p:extLst>
  </p:cSld>
  <p:clrMapOvr>
    <a:overrideClrMapping bg1="dk1" tx1="lt1" bg2="dk2" tx2="lt2" accent1="accent1" accent2="accent2" accent3="accent3" accent4="accent4" accent5="accent5" accent6="accent6" hlink="hlink" folHlink="folHlink"/>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2329E-874B-4008-BADD-EBD5C5EF5C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8C4767-B561-4F4E-8242-F63F54AC0C5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CFB26-8DA9-4DB9-9EF1-FDD9B0E9C4C7}"/>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5" name="Footer Placeholder 4">
            <a:extLst>
              <a:ext uri="{FF2B5EF4-FFF2-40B4-BE49-F238E27FC236}">
                <a16:creationId xmlns:a16="http://schemas.microsoft.com/office/drawing/2014/main" id="{A1C6E655-3A06-4E11-976D-91E3065E007A}"/>
              </a:ext>
            </a:extLst>
          </p:cNvPr>
          <p:cNvSpPr>
            <a:spLocks noGrp="1"/>
          </p:cNvSpPr>
          <p:nvPr>
            <p:ph type="ftr" sz="quarter" idx="11"/>
          </p:nvPr>
        </p:nvSpPr>
        <p:spPr/>
        <p:txBody>
          <a:bodyPr/>
          <a:lstStyle/>
          <a:p>
            <a:r>
              <a:rPr lang="en-US"/>
              <a:t>CUI//[Insert CUI Category(ies) in alphabetical order separated by single slashes]</a:t>
            </a:r>
          </a:p>
        </p:txBody>
      </p:sp>
      <p:sp>
        <p:nvSpPr>
          <p:cNvPr id="6" name="Slide Number Placeholder 5">
            <a:extLst>
              <a:ext uri="{FF2B5EF4-FFF2-40B4-BE49-F238E27FC236}">
                <a16:creationId xmlns:a16="http://schemas.microsoft.com/office/drawing/2014/main" id="{0A7A6158-4B14-4E5A-AFF9-B8D8ED60A299}"/>
              </a:ext>
            </a:extLst>
          </p:cNvPr>
          <p:cNvSpPr>
            <a:spLocks noGrp="1"/>
          </p:cNvSpPr>
          <p:nvPr>
            <p:ph type="sldNum" sz="quarter" idx="12"/>
          </p:nvPr>
        </p:nvSpPr>
        <p:spPr/>
        <p:txBody>
          <a:bodyPr/>
          <a:lstStyle/>
          <a:p>
            <a:fld id="{0E588DAA-4848-48CA-9FC9-2BD67EAD2930}" type="slidenum">
              <a:rPr lang="en-US" smtClean="0"/>
              <a:t>‹#›</a:t>
            </a:fld>
            <a:endParaRPr lang="en-US"/>
          </a:p>
        </p:txBody>
      </p:sp>
      <p:cxnSp>
        <p:nvCxnSpPr>
          <p:cNvPr id="7" name="Straight Connector 6">
            <a:extLst>
              <a:ext uri="{FF2B5EF4-FFF2-40B4-BE49-F238E27FC236}">
                <a16:creationId xmlns:a16="http://schemas.microsoft.com/office/drawing/2014/main" id="{A4C0C5FA-02A8-4AE2-BCE4-F4B8D81EFE4D}"/>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76222595"/>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DBD60-B913-4DAB-9618-F05F1706A0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80F386-7AF9-45CD-9DED-6847AD4EC3FB}"/>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4" name="Footer Placeholder 3">
            <a:extLst>
              <a:ext uri="{FF2B5EF4-FFF2-40B4-BE49-F238E27FC236}">
                <a16:creationId xmlns:a16="http://schemas.microsoft.com/office/drawing/2014/main" id="{FF143870-1E32-4654-AE51-C49AEACB6DD4}"/>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D7E87BEC-151E-4A9B-9A0F-637FC3A528AE}"/>
              </a:ext>
            </a:extLst>
          </p:cNvPr>
          <p:cNvSpPr>
            <a:spLocks noGrp="1"/>
          </p:cNvSpPr>
          <p:nvPr>
            <p:ph type="sldNum" sz="quarter" idx="12"/>
          </p:nvPr>
        </p:nvSpPr>
        <p:spPr/>
        <p:txBody>
          <a:bodyPr/>
          <a:lstStyle/>
          <a:p>
            <a:fld id="{0E588DAA-4848-48CA-9FC9-2BD67EAD2930}" type="slidenum">
              <a:rPr lang="en-US" smtClean="0"/>
              <a:t>‹#›</a:t>
            </a:fld>
            <a:endParaRPr lang="en-US"/>
          </a:p>
        </p:txBody>
      </p:sp>
      <p:cxnSp>
        <p:nvCxnSpPr>
          <p:cNvPr id="6" name="Straight Connector 5">
            <a:extLst>
              <a:ext uri="{FF2B5EF4-FFF2-40B4-BE49-F238E27FC236}">
                <a16:creationId xmlns:a16="http://schemas.microsoft.com/office/drawing/2014/main" id="{A994EB7F-9912-44E3-8A0D-9EA6DE986642}"/>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492833357"/>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DBD60-B913-4DAB-9618-F05F1706A02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80F386-7AF9-45CD-9DED-6847AD4EC3FB}"/>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4" name="Footer Placeholder 3">
            <a:extLst>
              <a:ext uri="{FF2B5EF4-FFF2-40B4-BE49-F238E27FC236}">
                <a16:creationId xmlns:a16="http://schemas.microsoft.com/office/drawing/2014/main" id="{FF143870-1E32-4654-AE51-C49AEACB6DD4}"/>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D7E87BEC-151E-4A9B-9A0F-637FC3A528AE}"/>
              </a:ext>
            </a:extLst>
          </p:cNvPr>
          <p:cNvSpPr>
            <a:spLocks noGrp="1"/>
          </p:cNvSpPr>
          <p:nvPr>
            <p:ph type="sldNum" sz="quarter" idx="12"/>
          </p:nvPr>
        </p:nvSpPr>
        <p:spPr/>
        <p:txBody>
          <a:bodyPr/>
          <a:lstStyle/>
          <a:p>
            <a:fld id="{0E588DAA-4848-48CA-9FC9-2BD67EAD2930}" type="slidenum">
              <a:rPr lang="en-US" smtClean="0"/>
              <a:t>‹#›</a:t>
            </a:fld>
            <a:endParaRPr lang="en-US"/>
          </a:p>
        </p:txBody>
      </p:sp>
      <p:cxnSp>
        <p:nvCxnSpPr>
          <p:cNvPr id="6" name="Straight Connector 5">
            <a:extLst>
              <a:ext uri="{FF2B5EF4-FFF2-40B4-BE49-F238E27FC236}">
                <a16:creationId xmlns:a16="http://schemas.microsoft.com/office/drawing/2014/main" id="{A994EB7F-9912-44E3-8A0D-9EA6DE986642}"/>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21002678"/>
      </p:ext>
    </p:extLst>
  </p:cSld>
  <p:clrMapOvr>
    <a:overrideClrMapping bg1="dk1" tx1="lt1" bg2="dk2" tx2="lt2" accent1="accent1" accent2="accent2" accent3="accent3" accent4="accent4" accent5="accent5" accent6="accent6" hlink="hlink" folHlink="folHlink"/>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ne Column with Tabl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3D56478-5E93-4442-AA2E-A65DD0E96508}"/>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16" name="Content Placeholder 2">
            <a:extLst>
              <a:ext uri="{FF2B5EF4-FFF2-40B4-BE49-F238E27FC236}">
                <a16:creationId xmlns:a16="http://schemas.microsoft.com/office/drawing/2014/main" id="{8240FBEB-4286-8246-A153-F824C5B2C49E}"/>
              </a:ext>
            </a:extLst>
          </p:cNvPr>
          <p:cNvSpPr>
            <a:spLocks noGrp="1"/>
          </p:cNvSpPr>
          <p:nvPr>
            <p:ph sz="half" idx="1"/>
          </p:nvPr>
        </p:nvSpPr>
        <p:spPr>
          <a:xfrm>
            <a:off x="420514" y="1851010"/>
            <a:ext cx="2905886" cy="4351338"/>
          </a:xfrm>
        </p:spPr>
        <p:txBody>
          <a:bodyPr>
            <a:normAutofit/>
          </a:bodyPr>
          <a:lstStyle>
            <a:lvl1pPr>
              <a:defRPr sz="2000" i="1">
                <a:solidFill>
                  <a:srgbClr val="00C3E9"/>
                </a:solidFill>
              </a:defRPr>
            </a:lvl1pPr>
            <a:lvl2pPr>
              <a:defRPr sz="1800" i="1">
                <a:solidFill>
                  <a:srgbClr val="00C3E9"/>
                </a:solidFill>
              </a:defRPr>
            </a:lvl2pPr>
            <a:lvl3pPr>
              <a:defRPr sz="1600" i="1">
                <a:solidFill>
                  <a:srgbClr val="00C3E9"/>
                </a:solidFill>
              </a:defRPr>
            </a:lvl3pPr>
            <a:lvl4pPr>
              <a:defRPr sz="1400" i="1">
                <a:solidFill>
                  <a:srgbClr val="00C3E9"/>
                </a:solidFill>
              </a:defRPr>
            </a:lvl4pPr>
            <a:lvl5pPr>
              <a:defRPr sz="1400" i="1">
                <a:solidFill>
                  <a:srgbClr val="00C3E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5">
            <a:extLst>
              <a:ext uri="{FF2B5EF4-FFF2-40B4-BE49-F238E27FC236}">
                <a16:creationId xmlns:a16="http://schemas.microsoft.com/office/drawing/2014/main" id="{E6923E0F-B9B1-B545-963E-7D28EA36CEA6}"/>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19" name="Slide Number Placeholder 6">
            <a:extLst>
              <a:ext uri="{FF2B5EF4-FFF2-40B4-BE49-F238E27FC236}">
                <a16:creationId xmlns:a16="http://schemas.microsoft.com/office/drawing/2014/main" id="{488C13B0-F22F-BE4C-9CE1-45A4CB425678}"/>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20" name="Straight Connector 19">
            <a:extLst>
              <a:ext uri="{FF2B5EF4-FFF2-40B4-BE49-F238E27FC236}">
                <a16:creationId xmlns:a16="http://schemas.microsoft.com/office/drawing/2014/main" id="{82112BD1-48A6-6849-BB44-55361CCE2B9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7836386-50E4-734B-8F54-72E8BB950835}"/>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22" name="Picture 21">
            <a:extLst>
              <a:ext uri="{FF2B5EF4-FFF2-40B4-BE49-F238E27FC236}">
                <a16:creationId xmlns:a16="http://schemas.microsoft.com/office/drawing/2014/main" id="{7B660D4E-AC6B-AC4F-8852-F24F0E154198}"/>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23" name="TextBox 22">
            <a:extLst>
              <a:ext uri="{FF2B5EF4-FFF2-40B4-BE49-F238E27FC236}">
                <a16:creationId xmlns:a16="http://schemas.microsoft.com/office/drawing/2014/main" id="{664D8501-EE74-D14C-9358-DEA991DC2616}"/>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
        <p:nvSpPr>
          <p:cNvPr id="4" name="Table Placeholder 3">
            <a:extLst>
              <a:ext uri="{FF2B5EF4-FFF2-40B4-BE49-F238E27FC236}">
                <a16:creationId xmlns:a16="http://schemas.microsoft.com/office/drawing/2014/main" id="{F84F8877-B4A8-824A-8C9D-A50927D51F39}"/>
              </a:ext>
            </a:extLst>
          </p:cNvPr>
          <p:cNvSpPr>
            <a:spLocks noGrp="1"/>
          </p:cNvSpPr>
          <p:nvPr>
            <p:ph type="tbl" sz="quarter" idx="13"/>
          </p:nvPr>
        </p:nvSpPr>
        <p:spPr>
          <a:xfrm>
            <a:off x="4016375" y="1851011"/>
            <a:ext cx="7743825" cy="4351338"/>
          </a:xfrm>
        </p:spPr>
        <p:txBody>
          <a:bodyPr/>
          <a:lstStyle/>
          <a:p>
            <a:r>
              <a:rPr lang="en-US"/>
              <a:t>Click icon to add table</a:t>
            </a:r>
          </a:p>
        </p:txBody>
      </p:sp>
    </p:spTree>
    <p:extLst>
      <p:ext uri="{BB962C8B-B14F-4D97-AF65-F5344CB8AC3E}">
        <p14:creationId xmlns:p14="http://schemas.microsoft.com/office/powerpoint/2010/main" val="41095772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A2442-4545-4003-B443-D9533BDB62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CB6BF0-CEF9-4A2D-BE70-B3B77AAD3E73}"/>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4" name="Footer Placeholder 3">
            <a:extLst>
              <a:ext uri="{FF2B5EF4-FFF2-40B4-BE49-F238E27FC236}">
                <a16:creationId xmlns:a16="http://schemas.microsoft.com/office/drawing/2014/main" id="{434CFDF7-465A-45E9-A387-060F91B99D9B}"/>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92D3358F-F330-4C31-A565-B97E3222BEFA}"/>
              </a:ext>
            </a:extLst>
          </p:cNvPr>
          <p:cNvSpPr>
            <a:spLocks noGrp="1"/>
          </p:cNvSpPr>
          <p:nvPr>
            <p:ph type="sldNum" sz="quarter" idx="12"/>
          </p:nvPr>
        </p:nvSpPr>
        <p:spPr/>
        <p:txBody>
          <a:bodyPr/>
          <a:lstStyle/>
          <a:p>
            <a:fld id="{0E588DAA-4848-48CA-9FC9-2BD67EAD2930}" type="slidenum">
              <a:rPr lang="en-US" smtClean="0"/>
              <a:pPr/>
              <a:t>‹#›</a:t>
            </a:fld>
            <a:endParaRPr lang="en-US"/>
          </a:p>
        </p:txBody>
      </p:sp>
      <p:sp>
        <p:nvSpPr>
          <p:cNvPr id="7" name="Text Placeholder 6">
            <a:extLst>
              <a:ext uri="{FF2B5EF4-FFF2-40B4-BE49-F238E27FC236}">
                <a16:creationId xmlns:a16="http://schemas.microsoft.com/office/drawing/2014/main" id="{C375FAF7-6044-44ED-9E32-EFC1C2AD0A12}"/>
              </a:ext>
            </a:extLst>
          </p:cNvPr>
          <p:cNvSpPr>
            <a:spLocks noGrp="1"/>
          </p:cNvSpPr>
          <p:nvPr>
            <p:ph type="body" sz="quarter" idx="13" hasCustomPrompt="1"/>
          </p:nvPr>
        </p:nvSpPr>
        <p:spPr/>
        <p:txBody>
          <a:bodyPr/>
          <a:lstStyle/>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56D4DE20-FFC0-462D-8C8F-E406E1517ED8}"/>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81248196"/>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B9DD5-D0F5-46B1-9FDC-CB751B437F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E67D78-D0FE-4597-B67D-ABB3FAA37BB4}"/>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4" name="Footer Placeholder 3">
            <a:extLst>
              <a:ext uri="{FF2B5EF4-FFF2-40B4-BE49-F238E27FC236}">
                <a16:creationId xmlns:a16="http://schemas.microsoft.com/office/drawing/2014/main" id="{F79F07A8-DEFC-4F78-9BFE-CA4DAFD78F24}"/>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EFAE79E1-2FC0-4082-ABC0-58CCC90CA8B7}"/>
              </a:ext>
            </a:extLst>
          </p:cNvPr>
          <p:cNvSpPr>
            <a:spLocks noGrp="1"/>
          </p:cNvSpPr>
          <p:nvPr>
            <p:ph type="sldNum" sz="quarter" idx="12"/>
          </p:nvPr>
        </p:nvSpPr>
        <p:spPr/>
        <p:txBody>
          <a:bodyPr/>
          <a:lstStyle/>
          <a:p>
            <a:fld id="{0E588DAA-4848-48CA-9FC9-2BD67EAD2930}" type="slidenum">
              <a:rPr lang="en-US" smtClean="0"/>
              <a:pPr/>
              <a:t>‹#›</a:t>
            </a:fld>
            <a:endParaRPr lang="en-US"/>
          </a:p>
        </p:txBody>
      </p:sp>
      <p:sp>
        <p:nvSpPr>
          <p:cNvPr id="8" name="Text Placeholder 2">
            <a:extLst>
              <a:ext uri="{FF2B5EF4-FFF2-40B4-BE49-F238E27FC236}">
                <a16:creationId xmlns:a16="http://schemas.microsoft.com/office/drawing/2014/main" id="{4E146575-48C6-438C-8D0F-B53228BC17C6}"/>
              </a:ext>
            </a:extLst>
          </p:cNvPr>
          <p:cNvSpPr>
            <a:spLocks noGrp="1"/>
          </p:cNvSpPr>
          <p:nvPr>
            <p:ph type="body" sz="quarter" idx="22" hasCustomPrompt="1"/>
          </p:nvPr>
        </p:nvSpPr>
        <p:spPr>
          <a:xfrm>
            <a:off x="6685325" y="2491405"/>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9" name="Text Placeholder 2">
            <a:extLst>
              <a:ext uri="{FF2B5EF4-FFF2-40B4-BE49-F238E27FC236}">
                <a16:creationId xmlns:a16="http://schemas.microsoft.com/office/drawing/2014/main" id="{B7A3264D-B40E-4CFD-91C4-AF259405CDD9}"/>
              </a:ext>
            </a:extLst>
          </p:cNvPr>
          <p:cNvSpPr>
            <a:spLocks noGrp="1"/>
          </p:cNvSpPr>
          <p:nvPr>
            <p:ph type="body" sz="quarter" idx="23" hasCustomPrompt="1"/>
          </p:nvPr>
        </p:nvSpPr>
        <p:spPr>
          <a:xfrm>
            <a:off x="914399" y="2491405"/>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cxnSp>
        <p:nvCxnSpPr>
          <p:cNvPr id="10" name="Straight Connector 9">
            <a:extLst>
              <a:ext uri="{FF2B5EF4-FFF2-40B4-BE49-F238E27FC236}">
                <a16:creationId xmlns:a16="http://schemas.microsoft.com/office/drawing/2014/main" id="{70EBBA0E-62DB-49A1-B7B0-E929B2A44784}"/>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12" name="Text Placeholder 11">
            <a:extLst>
              <a:ext uri="{FF2B5EF4-FFF2-40B4-BE49-F238E27FC236}">
                <a16:creationId xmlns:a16="http://schemas.microsoft.com/office/drawing/2014/main" id="{81C80641-8017-48B9-8B28-5D9A31A4CB5D}"/>
              </a:ext>
            </a:extLst>
          </p:cNvPr>
          <p:cNvSpPr>
            <a:spLocks noGrp="1"/>
          </p:cNvSpPr>
          <p:nvPr>
            <p:ph type="body" sz="quarter" idx="24" hasCustomPrompt="1"/>
          </p:nvPr>
        </p:nvSpPr>
        <p:spPr>
          <a:xfrm>
            <a:off x="914400" y="3096870"/>
            <a:ext cx="4592638" cy="2435249"/>
          </a:xfrm>
        </p:spPr>
        <p:txBody>
          <a:bodyPr>
            <a:normAutofit/>
          </a:bodyPr>
          <a:lstStyle>
            <a:lvl1pPr>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13" name="Text Placeholder 11">
            <a:extLst>
              <a:ext uri="{FF2B5EF4-FFF2-40B4-BE49-F238E27FC236}">
                <a16:creationId xmlns:a16="http://schemas.microsoft.com/office/drawing/2014/main" id="{ECD698A6-B30B-40C1-A044-BB3737FFCC37}"/>
              </a:ext>
            </a:extLst>
          </p:cNvPr>
          <p:cNvSpPr>
            <a:spLocks noGrp="1"/>
          </p:cNvSpPr>
          <p:nvPr>
            <p:ph type="body" sz="quarter" idx="25" hasCustomPrompt="1"/>
          </p:nvPr>
        </p:nvSpPr>
        <p:spPr>
          <a:xfrm>
            <a:off x="6668278" y="3096870"/>
            <a:ext cx="4592638" cy="2435249"/>
          </a:xfrm>
        </p:spPr>
        <p:txBody>
          <a:bodyPr>
            <a:normAutofit/>
          </a:bodyPr>
          <a:lstStyle>
            <a:lvl1pPr>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a:p>
            <a:pPr lvl="0"/>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3330093492"/>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BA94D-047A-477B-AF14-B070050B2F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A737A0-8CF9-4835-A0F3-3F673CB403F8}"/>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4" name="Footer Placeholder 3">
            <a:extLst>
              <a:ext uri="{FF2B5EF4-FFF2-40B4-BE49-F238E27FC236}">
                <a16:creationId xmlns:a16="http://schemas.microsoft.com/office/drawing/2014/main" id="{F2664750-0511-4E85-A02C-B736542FA112}"/>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72A6A369-92E6-4B7E-9BD9-0C8C5FC35642}"/>
              </a:ext>
            </a:extLst>
          </p:cNvPr>
          <p:cNvSpPr>
            <a:spLocks noGrp="1"/>
          </p:cNvSpPr>
          <p:nvPr>
            <p:ph type="sldNum" sz="quarter" idx="12"/>
          </p:nvPr>
        </p:nvSpPr>
        <p:spPr/>
        <p:txBody>
          <a:bodyPr/>
          <a:lstStyle/>
          <a:p>
            <a:fld id="{0E588DAA-4848-48CA-9FC9-2BD67EAD2930}" type="slidenum">
              <a:rPr lang="en-US" smtClean="0"/>
              <a:pPr/>
              <a:t>‹#›</a:t>
            </a:fld>
            <a:endParaRPr lang="en-US"/>
          </a:p>
        </p:txBody>
      </p:sp>
      <p:sp>
        <p:nvSpPr>
          <p:cNvPr id="6" name="Text Placeholder 2">
            <a:extLst>
              <a:ext uri="{FF2B5EF4-FFF2-40B4-BE49-F238E27FC236}">
                <a16:creationId xmlns:a16="http://schemas.microsoft.com/office/drawing/2014/main" id="{0C3B3D68-9D57-4821-91AB-2E0D862FCBB4}"/>
              </a:ext>
            </a:extLst>
          </p:cNvPr>
          <p:cNvSpPr>
            <a:spLocks noGrp="1"/>
          </p:cNvSpPr>
          <p:nvPr>
            <p:ph type="body" sz="quarter" idx="20" hasCustomPrompt="1"/>
          </p:nvPr>
        </p:nvSpPr>
        <p:spPr>
          <a:xfrm>
            <a:off x="916132" y="3447293"/>
            <a:ext cx="2742931" cy="2427287"/>
          </a:xfrm>
        </p:spPr>
        <p:txBody>
          <a:bodyPr lIns="0"/>
          <a:lstStyle>
            <a:lvl1pPr marL="0" indent="0">
              <a:lnSpc>
                <a:spcPct val="110000"/>
              </a:lnSpc>
              <a:buFontTx/>
              <a:buNone/>
              <a:defRPr sz="14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7" name="Picture Placeholder 31">
            <a:extLst>
              <a:ext uri="{FF2B5EF4-FFF2-40B4-BE49-F238E27FC236}">
                <a16:creationId xmlns:a16="http://schemas.microsoft.com/office/drawing/2014/main" id="{BE532D5A-30BD-4A99-918C-91C8C7CCCBA5}"/>
              </a:ext>
            </a:extLst>
          </p:cNvPr>
          <p:cNvSpPr>
            <a:spLocks noGrp="1"/>
          </p:cNvSpPr>
          <p:nvPr>
            <p:ph type="pic" sz="quarter" idx="27" hasCustomPrompt="1"/>
          </p:nvPr>
        </p:nvSpPr>
        <p:spPr>
          <a:xfrm>
            <a:off x="484901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8" name="Picture Placeholder 31">
            <a:extLst>
              <a:ext uri="{FF2B5EF4-FFF2-40B4-BE49-F238E27FC236}">
                <a16:creationId xmlns:a16="http://schemas.microsoft.com/office/drawing/2014/main" id="{ECA801B6-CAC9-4937-A2B6-5BAB98602F79}"/>
              </a:ext>
            </a:extLst>
          </p:cNvPr>
          <p:cNvSpPr>
            <a:spLocks noGrp="1"/>
          </p:cNvSpPr>
          <p:nvPr>
            <p:ph type="pic" sz="quarter" idx="28" hasCustomPrompt="1"/>
          </p:nvPr>
        </p:nvSpPr>
        <p:spPr>
          <a:xfrm>
            <a:off x="916132"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9" name="Picture Placeholder 31">
            <a:extLst>
              <a:ext uri="{FF2B5EF4-FFF2-40B4-BE49-F238E27FC236}">
                <a16:creationId xmlns:a16="http://schemas.microsoft.com/office/drawing/2014/main" id="{6E6E67DD-B97A-432A-8F96-883660348767}"/>
              </a:ext>
            </a:extLst>
          </p:cNvPr>
          <p:cNvSpPr>
            <a:spLocks noGrp="1"/>
          </p:cNvSpPr>
          <p:nvPr>
            <p:ph type="pic" sz="quarter" idx="29" hasCustomPrompt="1"/>
          </p:nvPr>
        </p:nvSpPr>
        <p:spPr>
          <a:xfrm>
            <a:off x="8781888"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0" name="Text Placeholder 2">
            <a:extLst>
              <a:ext uri="{FF2B5EF4-FFF2-40B4-BE49-F238E27FC236}">
                <a16:creationId xmlns:a16="http://schemas.microsoft.com/office/drawing/2014/main" id="{660F1BAC-4ED2-4BD4-A4A0-BC1301EE8D84}"/>
              </a:ext>
            </a:extLst>
          </p:cNvPr>
          <p:cNvSpPr>
            <a:spLocks noGrp="1"/>
          </p:cNvSpPr>
          <p:nvPr>
            <p:ph type="body" sz="quarter" idx="31" hasCustomPrompt="1"/>
          </p:nvPr>
        </p:nvSpPr>
        <p:spPr>
          <a:xfrm>
            <a:off x="914400" y="2774547"/>
            <a:ext cx="2742931"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1" name="Text Placeholder 2">
            <a:extLst>
              <a:ext uri="{FF2B5EF4-FFF2-40B4-BE49-F238E27FC236}">
                <a16:creationId xmlns:a16="http://schemas.microsoft.com/office/drawing/2014/main" id="{478328D7-DC88-4398-AA97-F80B0DC3CC5B}"/>
              </a:ext>
            </a:extLst>
          </p:cNvPr>
          <p:cNvSpPr>
            <a:spLocks noGrp="1"/>
          </p:cNvSpPr>
          <p:nvPr>
            <p:ph type="body" sz="quarter" idx="32" hasCustomPrompt="1"/>
          </p:nvPr>
        </p:nvSpPr>
        <p:spPr>
          <a:xfrm>
            <a:off x="4849010" y="3447293"/>
            <a:ext cx="2742931" cy="2427287"/>
          </a:xfrm>
        </p:spPr>
        <p:txBody>
          <a:bodyPr lIns="0"/>
          <a:lstStyle>
            <a:lvl1pPr marL="0" indent="0">
              <a:lnSpc>
                <a:spcPct val="110000"/>
              </a:lnSpc>
              <a:buFontTx/>
              <a:buNone/>
              <a:defRPr sz="14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2" name="Text Placeholder 2">
            <a:extLst>
              <a:ext uri="{FF2B5EF4-FFF2-40B4-BE49-F238E27FC236}">
                <a16:creationId xmlns:a16="http://schemas.microsoft.com/office/drawing/2014/main" id="{D30D7A6F-5618-4381-83DA-A237A3D68532}"/>
              </a:ext>
            </a:extLst>
          </p:cNvPr>
          <p:cNvSpPr>
            <a:spLocks noGrp="1"/>
          </p:cNvSpPr>
          <p:nvPr>
            <p:ph type="body" sz="quarter" idx="33" hasCustomPrompt="1"/>
          </p:nvPr>
        </p:nvSpPr>
        <p:spPr>
          <a:xfrm>
            <a:off x="4847278" y="2774547"/>
            <a:ext cx="2742931"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13" name="Text Placeholder 2">
            <a:extLst>
              <a:ext uri="{FF2B5EF4-FFF2-40B4-BE49-F238E27FC236}">
                <a16:creationId xmlns:a16="http://schemas.microsoft.com/office/drawing/2014/main" id="{F4D4695F-5366-4146-918B-8B00A96E78AD}"/>
              </a:ext>
            </a:extLst>
          </p:cNvPr>
          <p:cNvSpPr>
            <a:spLocks noGrp="1"/>
          </p:cNvSpPr>
          <p:nvPr>
            <p:ph type="body" sz="quarter" idx="34" hasCustomPrompt="1"/>
          </p:nvPr>
        </p:nvSpPr>
        <p:spPr>
          <a:xfrm>
            <a:off x="8781888" y="3447293"/>
            <a:ext cx="2742931" cy="2427287"/>
          </a:xfrm>
        </p:spPr>
        <p:txBody>
          <a:bodyPr lIns="0"/>
          <a:lstStyle>
            <a:lvl1pPr marL="0" indent="0">
              <a:lnSpc>
                <a:spcPct val="110000"/>
              </a:lnSpc>
              <a:buFontTx/>
              <a:buNone/>
              <a:defRPr sz="14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4" name="Text Placeholder 2">
            <a:extLst>
              <a:ext uri="{FF2B5EF4-FFF2-40B4-BE49-F238E27FC236}">
                <a16:creationId xmlns:a16="http://schemas.microsoft.com/office/drawing/2014/main" id="{5FCE140A-9776-437D-9501-F67B463C2B6A}"/>
              </a:ext>
            </a:extLst>
          </p:cNvPr>
          <p:cNvSpPr>
            <a:spLocks noGrp="1"/>
          </p:cNvSpPr>
          <p:nvPr>
            <p:ph type="body" sz="quarter" idx="35" hasCustomPrompt="1"/>
          </p:nvPr>
        </p:nvSpPr>
        <p:spPr>
          <a:xfrm>
            <a:off x="8780156" y="2774547"/>
            <a:ext cx="2742931"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cxnSp>
        <p:nvCxnSpPr>
          <p:cNvPr id="15" name="Straight Connector 14">
            <a:extLst>
              <a:ext uri="{FF2B5EF4-FFF2-40B4-BE49-F238E27FC236}">
                <a16:creationId xmlns:a16="http://schemas.microsoft.com/office/drawing/2014/main" id="{E5851D9C-B0E3-4DC3-936D-D51B8B77DFE9}"/>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39321041"/>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our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C172D-E512-4C51-A562-08E5C42760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5B3DB3-4A58-40E4-AAB9-27E12E478E23}"/>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4" name="Footer Placeholder 3">
            <a:extLst>
              <a:ext uri="{FF2B5EF4-FFF2-40B4-BE49-F238E27FC236}">
                <a16:creationId xmlns:a16="http://schemas.microsoft.com/office/drawing/2014/main" id="{BDAAD6DF-AC16-47B7-BD63-1A0B49313B42}"/>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4710A67F-C4F1-47B5-BFED-53488DF537B2}"/>
              </a:ext>
            </a:extLst>
          </p:cNvPr>
          <p:cNvSpPr>
            <a:spLocks noGrp="1"/>
          </p:cNvSpPr>
          <p:nvPr>
            <p:ph type="sldNum" sz="quarter" idx="12"/>
          </p:nvPr>
        </p:nvSpPr>
        <p:spPr/>
        <p:txBody>
          <a:bodyPr/>
          <a:lstStyle/>
          <a:p>
            <a:fld id="{0E588DAA-4848-48CA-9FC9-2BD67EAD2930}" type="slidenum">
              <a:rPr lang="en-US" smtClean="0"/>
              <a:pPr/>
              <a:t>‹#›</a:t>
            </a:fld>
            <a:endParaRPr lang="en-US"/>
          </a:p>
        </p:txBody>
      </p:sp>
      <p:sp>
        <p:nvSpPr>
          <p:cNvPr id="6" name="Picture Placeholder 31">
            <a:extLst>
              <a:ext uri="{FF2B5EF4-FFF2-40B4-BE49-F238E27FC236}">
                <a16:creationId xmlns:a16="http://schemas.microsoft.com/office/drawing/2014/main" id="{CCE849CF-E088-4F11-B994-DABB77ACDF43}"/>
              </a:ext>
            </a:extLst>
          </p:cNvPr>
          <p:cNvSpPr>
            <a:spLocks noGrp="1"/>
          </p:cNvSpPr>
          <p:nvPr>
            <p:ph type="pic" sz="quarter" idx="28" hasCustomPrompt="1"/>
          </p:nvPr>
        </p:nvSpPr>
        <p:spPr>
          <a:xfrm>
            <a:off x="914401"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7" name="Text Placeholder 2">
            <a:extLst>
              <a:ext uri="{FF2B5EF4-FFF2-40B4-BE49-F238E27FC236}">
                <a16:creationId xmlns:a16="http://schemas.microsoft.com/office/drawing/2014/main" id="{E24A8340-470E-4E31-B41E-77E26152A3D1}"/>
              </a:ext>
            </a:extLst>
          </p:cNvPr>
          <p:cNvSpPr>
            <a:spLocks noGrp="1"/>
          </p:cNvSpPr>
          <p:nvPr>
            <p:ph type="body" sz="quarter" idx="31" hasCustomPrompt="1"/>
          </p:nvPr>
        </p:nvSpPr>
        <p:spPr>
          <a:xfrm>
            <a:off x="914401"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C58367B5-5FBB-4D2F-B65A-BFD9DEE2647C}"/>
              </a:ext>
            </a:extLst>
          </p:cNvPr>
          <p:cNvSpPr>
            <a:spLocks noGrp="1"/>
          </p:cNvSpPr>
          <p:nvPr>
            <p:ph type="body" sz="quarter" idx="33" hasCustomPrompt="1"/>
          </p:nvPr>
        </p:nvSpPr>
        <p:spPr>
          <a:xfrm>
            <a:off x="914400"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9" name="Picture Placeholder 31">
            <a:extLst>
              <a:ext uri="{FF2B5EF4-FFF2-40B4-BE49-F238E27FC236}">
                <a16:creationId xmlns:a16="http://schemas.microsoft.com/office/drawing/2014/main" id="{D10D8DC4-A4F8-4B01-A972-FB3D6A675199}"/>
              </a:ext>
            </a:extLst>
          </p:cNvPr>
          <p:cNvSpPr>
            <a:spLocks noGrp="1"/>
          </p:cNvSpPr>
          <p:nvPr>
            <p:ph type="pic" sz="quarter" idx="39" hasCustomPrompt="1"/>
          </p:nvPr>
        </p:nvSpPr>
        <p:spPr>
          <a:xfrm>
            <a:off x="9140882"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10" name="Text Placeholder 2">
            <a:extLst>
              <a:ext uri="{FF2B5EF4-FFF2-40B4-BE49-F238E27FC236}">
                <a16:creationId xmlns:a16="http://schemas.microsoft.com/office/drawing/2014/main" id="{A7588ED3-DAB4-4C99-AC55-0415CFC71461}"/>
              </a:ext>
            </a:extLst>
          </p:cNvPr>
          <p:cNvSpPr>
            <a:spLocks noGrp="1"/>
          </p:cNvSpPr>
          <p:nvPr>
            <p:ph type="body" sz="quarter" idx="40" hasCustomPrompt="1"/>
          </p:nvPr>
        </p:nvSpPr>
        <p:spPr>
          <a:xfrm>
            <a:off x="9140882"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1" name="Text Placeholder 2">
            <a:extLst>
              <a:ext uri="{FF2B5EF4-FFF2-40B4-BE49-F238E27FC236}">
                <a16:creationId xmlns:a16="http://schemas.microsoft.com/office/drawing/2014/main" id="{92EDAC95-49DC-443F-A584-4985B2FD7856}"/>
              </a:ext>
            </a:extLst>
          </p:cNvPr>
          <p:cNvSpPr>
            <a:spLocks noGrp="1"/>
          </p:cNvSpPr>
          <p:nvPr>
            <p:ph type="body" sz="quarter" idx="41" hasCustomPrompt="1"/>
          </p:nvPr>
        </p:nvSpPr>
        <p:spPr>
          <a:xfrm>
            <a:off x="9140881"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12" name="Picture Placeholder 31">
            <a:extLst>
              <a:ext uri="{FF2B5EF4-FFF2-40B4-BE49-F238E27FC236}">
                <a16:creationId xmlns:a16="http://schemas.microsoft.com/office/drawing/2014/main" id="{EE5036B6-B60A-4282-B33F-EABE3B214504}"/>
              </a:ext>
            </a:extLst>
          </p:cNvPr>
          <p:cNvSpPr>
            <a:spLocks noGrp="1"/>
          </p:cNvSpPr>
          <p:nvPr>
            <p:ph type="pic" sz="quarter" idx="42" hasCustomPrompt="1"/>
          </p:nvPr>
        </p:nvSpPr>
        <p:spPr>
          <a:xfrm>
            <a:off x="3662856"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13" name="Text Placeholder 2">
            <a:extLst>
              <a:ext uri="{FF2B5EF4-FFF2-40B4-BE49-F238E27FC236}">
                <a16:creationId xmlns:a16="http://schemas.microsoft.com/office/drawing/2014/main" id="{E487017B-860E-4764-A60F-79DE0EA419F8}"/>
              </a:ext>
            </a:extLst>
          </p:cNvPr>
          <p:cNvSpPr>
            <a:spLocks noGrp="1"/>
          </p:cNvSpPr>
          <p:nvPr>
            <p:ph type="body" sz="quarter" idx="43" hasCustomPrompt="1"/>
          </p:nvPr>
        </p:nvSpPr>
        <p:spPr>
          <a:xfrm>
            <a:off x="3662856"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4" name="Text Placeholder 2">
            <a:extLst>
              <a:ext uri="{FF2B5EF4-FFF2-40B4-BE49-F238E27FC236}">
                <a16:creationId xmlns:a16="http://schemas.microsoft.com/office/drawing/2014/main" id="{AAB74382-3BD5-4A09-BE44-8DA7F20AF6C3}"/>
              </a:ext>
            </a:extLst>
          </p:cNvPr>
          <p:cNvSpPr>
            <a:spLocks noGrp="1"/>
          </p:cNvSpPr>
          <p:nvPr>
            <p:ph type="body" sz="quarter" idx="44" hasCustomPrompt="1"/>
          </p:nvPr>
        </p:nvSpPr>
        <p:spPr>
          <a:xfrm>
            <a:off x="3662855"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15" name="Picture Placeholder 31">
            <a:extLst>
              <a:ext uri="{FF2B5EF4-FFF2-40B4-BE49-F238E27FC236}">
                <a16:creationId xmlns:a16="http://schemas.microsoft.com/office/drawing/2014/main" id="{C541E9CF-07F6-480D-BFF1-323484748561}"/>
              </a:ext>
            </a:extLst>
          </p:cNvPr>
          <p:cNvSpPr>
            <a:spLocks noGrp="1"/>
          </p:cNvSpPr>
          <p:nvPr>
            <p:ph type="pic" sz="quarter" idx="45" hasCustomPrompt="1"/>
          </p:nvPr>
        </p:nvSpPr>
        <p:spPr>
          <a:xfrm>
            <a:off x="6392426"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16" name="Text Placeholder 2">
            <a:extLst>
              <a:ext uri="{FF2B5EF4-FFF2-40B4-BE49-F238E27FC236}">
                <a16:creationId xmlns:a16="http://schemas.microsoft.com/office/drawing/2014/main" id="{D6418911-08BC-45EE-BF8A-6EBD4CD499B4}"/>
              </a:ext>
            </a:extLst>
          </p:cNvPr>
          <p:cNvSpPr>
            <a:spLocks noGrp="1"/>
          </p:cNvSpPr>
          <p:nvPr>
            <p:ph type="body" sz="quarter" idx="46" hasCustomPrompt="1"/>
          </p:nvPr>
        </p:nvSpPr>
        <p:spPr>
          <a:xfrm>
            <a:off x="6392426" y="3778175"/>
            <a:ext cx="2145344" cy="2101926"/>
          </a:xfrm>
        </p:spPr>
        <p:txBody>
          <a:bodyPr lIns="0">
            <a:noAutofit/>
          </a:bodyPr>
          <a:lstStyle>
            <a:lvl1pPr marL="0" indent="0">
              <a:lnSpc>
                <a:spcPct val="110000"/>
              </a:lnSpc>
              <a:spcBef>
                <a:spcPts val="1000"/>
              </a:spcBef>
              <a:buFontTx/>
              <a:buNone/>
              <a:defRPr sz="1400" b="0" i="0" baseline="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endParaRPr lang="pt-B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7" name="Text Placeholder 2">
            <a:extLst>
              <a:ext uri="{FF2B5EF4-FFF2-40B4-BE49-F238E27FC236}">
                <a16:creationId xmlns:a16="http://schemas.microsoft.com/office/drawing/2014/main" id="{0D997B91-0B7C-4E39-B319-2AD33E189B8B}"/>
              </a:ext>
            </a:extLst>
          </p:cNvPr>
          <p:cNvSpPr>
            <a:spLocks noGrp="1"/>
          </p:cNvSpPr>
          <p:nvPr>
            <p:ph type="body" sz="quarter" idx="47" hasCustomPrompt="1"/>
          </p:nvPr>
        </p:nvSpPr>
        <p:spPr>
          <a:xfrm>
            <a:off x="6392425" y="3083738"/>
            <a:ext cx="2145345" cy="605466"/>
          </a:xfrm>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cxnSp>
        <p:nvCxnSpPr>
          <p:cNvPr id="18" name="Straight Connector 17">
            <a:extLst>
              <a:ext uri="{FF2B5EF4-FFF2-40B4-BE49-F238E27FC236}">
                <a16:creationId xmlns:a16="http://schemas.microsoft.com/office/drawing/2014/main" id="{9B962C7D-0939-4CBA-A175-809C6A530E71}"/>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52839457"/>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C172D-E512-4C51-A562-08E5C42760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5B3DB3-4A58-40E4-AAB9-27E12E478E23}"/>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4" name="Footer Placeholder 3">
            <a:extLst>
              <a:ext uri="{FF2B5EF4-FFF2-40B4-BE49-F238E27FC236}">
                <a16:creationId xmlns:a16="http://schemas.microsoft.com/office/drawing/2014/main" id="{BDAAD6DF-AC16-47B7-BD63-1A0B49313B42}"/>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4710A67F-C4F1-47B5-BFED-53488DF537B2}"/>
              </a:ext>
            </a:extLst>
          </p:cNvPr>
          <p:cNvSpPr>
            <a:spLocks noGrp="1"/>
          </p:cNvSpPr>
          <p:nvPr>
            <p:ph type="sldNum" sz="quarter" idx="12"/>
          </p:nvPr>
        </p:nvSpPr>
        <p:spPr/>
        <p:txBody>
          <a:bodyPr/>
          <a:lstStyle/>
          <a:p>
            <a:fld id="{0E588DAA-4848-48CA-9FC9-2BD67EAD2930}" type="slidenum">
              <a:rPr lang="en-US" smtClean="0"/>
              <a:pPr/>
              <a:t>‹#›</a:t>
            </a:fld>
            <a:endParaRPr lang="en-US"/>
          </a:p>
        </p:txBody>
      </p:sp>
      <p:sp>
        <p:nvSpPr>
          <p:cNvPr id="6" name="Picture Placeholder 31">
            <a:extLst>
              <a:ext uri="{FF2B5EF4-FFF2-40B4-BE49-F238E27FC236}">
                <a16:creationId xmlns:a16="http://schemas.microsoft.com/office/drawing/2014/main" id="{CCE849CF-E088-4F11-B994-DABB77ACDF43}"/>
              </a:ext>
            </a:extLst>
          </p:cNvPr>
          <p:cNvSpPr>
            <a:spLocks noGrp="1"/>
          </p:cNvSpPr>
          <p:nvPr>
            <p:ph type="pic" sz="quarter" idx="28" hasCustomPrompt="1"/>
          </p:nvPr>
        </p:nvSpPr>
        <p:spPr>
          <a:xfrm>
            <a:off x="1175669" y="1600200"/>
            <a:ext cx="546443" cy="546497"/>
          </a:xfrm>
        </p:spPr>
        <p:txBody>
          <a:bodyPr>
            <a:normAutofit/>
          </a:bodyPr>
          <a:lstStyle>
            <a:lvl1pPr marL="0" indent="0" algn="ctr">
              <a:buNone/>
              <a:defRPr sz="1200">
                <a:solidFill>
                  <a:schemeClr val="accent3"/>
                </a:solidFill>
              </a:defRPr>
            </a:lvl1pPr>
          </a:lstStyle>
          <a:p>
            <a:r>
              <a:rPr lang="en-US"/>
              <a:t>icon</a:t>
            </a:r>
          </a:p>
        </p:txBody>
      </p:sp>
      <p:sp>
        <p:nvSpPr>
          <p:cNvPr id="7" name="Text Placeholder 2">
            <a:extLst>
              <a:ext uri="{FF2B5EF4-FFF2-40B4-BE49-F238E27FC236}">
                <a16:creationId xmlns:a16="http://schemas.microsoft.com/office/drawing/2014/main" id="{E24A8340-470E-4E31-B41E-77E26152A3D1}"/>
              </a:ext>
            </a:extLst>
          </p:cNvPr>
          <p:cNvSpPr>
            <a:spLocks noGrp="1"/>
          </p:cNvSpPr>
          <p:nvPr>
            <p:ph type="body" sz="quarter" idx="31" hasCustomPrompt="1"/>
          </p:nvPr>
        </p:nvSpPr>
        <p:spPr>
          <a:xfrm>
            <a:off x="1175669" y="3009152"/>
            <a:ext cx="2145344" cy="2101926"/>
          </a:xfrm>
        </p:spPr>
        <p:txBody>
          <a:bodyPr lIns="0">
            <a:noAutofit/>
          </a:bodyPr>
          <a:lstStyle>
            <a:lvl1pPr marL="0" indent="0">
              <a:lnSpc>
                <a:spcPct val="110000"/>
              </a:lnSpc>
              <a:spcBef>
                <a:spcPts val="1000"/>
              </a:spcBef>
              <a:buFontTx/>
              <a:buNone/>
              <a:defRPr sz="1400" b="1" i="0" baseline="0">
                <a:solidFill>
                  <a:schemeClr val="tx1"/>
                </a:solidFill>
              </a:defRPr>
            </a:lvl1pPr>
            <a:lvl2pPr marL="228600" indent="-171450">
              <a:buFont typeface="Arial" panose="020B0604020202020204" pitchFamily="34" charset="0"/>
              <a:buChar char="•"/>
              <a:defRPr sz="1401" b="0" i="0"/>
            </a:lvl2pPr>
            <a:lvl3pPr marL="914196" indent="0">
              <a:buFontTx/>
              <a:buNone/>
              <a:defRPr sz="1401" b="0" i="0"/>
            </a:lvl3pPr>
            <a:lvl4pPr>
              <a:defRPr sz="1601"/>
            </a:lvl4pPr>
            <a:lvl5pPr>
              <a:defRPr sz="1601"/>
            </a:lvl5pPr>
          </a:lstStyle>
          <a:p>
            <a:pPr lvl="0"/>
            <a:r>
              <a:rPr lang="en-US"/>
              <a:t>Heading</a:t>
            </a:r>
          </a:p>
          <a:p>
            <a:pPr lvl="1"/>
            <a:r>
              <a:rPr lang="en-US"/>
              <a:t>Item 1</a:t>
            </a:r>
          </a:p>
          <a:p>
            <a:pPr lvl="1"/>
            <a:r>
              <a:rPr lang="en-US"/>
              <a:t>Item 2</a:t>
            </a:r>
            <a:endParaRPr lang="pt-BR"/>
          </a:p>
        </p:txBody>
      </p:sp>
      <p:sp>
        <p:nvSpPr>
          <p:cNvPr id="8" name="Text Placeholder 2">
            <a:extLst>
              <a:ext uri="{FF2B5EF4-FFF2-40B4-BE49-F238E27FC236}">
                <a16:creationId xmlns:a16="http://schemas.microsoft.com/office/drawing/2014/main" id="{C58367B5-5FBB-4D2F-B65A-BFD9DEE2647C}"/>
              </a:ext>
            </a:extLst>
          </p:cNvPr>
          <p:cNvSpPr>
            <a:spLocks noGrp="1"/>
          </p:cNvSpPr>
          <p:nvPr>
            <p:ph type="body" sz="quarter" idx="33" hasCustomPrompt="1"/>
          </p:nvPr>
        </p:nvSpPr>
        <p:spPr>
          <a:xfrm>
            <a:off x="1175669" y="2314715"/>
            <a:ext cx="2173527" cy="605466"/>
          </a:xfrm>
          <a:prstGeom prst="callout1">
            <a:avLst>
              <a:gd name="adj1" fmla="val 93210"/>
              <a:gd name="adj2" fmla="val 467"/>
              <a:gd name="adj3" fmla="val 93479"/>
              <a:gd name="adj4" fmla="val 98987"/>
            </a:avLst>
          </a:prstGeom>
          <a:ln w="15875">
            <a:solidFill>
              <a:schemeClr val="accent1"/>
            </a:solidFill>
          </a:ln>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9" name="Picture Placeholder 31">
            <a:extLst>
              <a:ext uri="{FF2B5EF4-FFF2-40B4-BE49-F238E27FC236}">
                <a16:creationId xmlns:a16="http://schemas.microsoft.com/office/drawing/2014/main" id="{D10D8DC4-A4F8-4B01-A972-FB3D6A675199}"/>
              </a:ext>
            </a:extLst>
          </p:cNvPr>
          <p:cNvSpPr>
            <a:spLocks noGrp="1"/>
          </p:cNvSpPr>
          <p:nvPr>
            <p:ph type="pic" sz="quarter" idx="39" hasCustomPrompt="1"/>
          </p:nvPr>
        </p:nvSpPr>
        <p:spPr>
          <a:xfrm>
            <a:off x="9168875" y="1600200"/>
            <a:ext cx="546443" cy="546497"/>
          </a:xfrm>
        </p:spPr>
        <p:txBody>
          <a:bodyPr>
            <a:normAutofit/>
          </a:bodyPr>
          <a:lstStyle>
            <a:lvl1pPr marL="0" indent="0" algn="ctr">
              <a:buNone/>
              <a:defRPr sz="1200">
                <a:solidFill>
                  <a:schemeClr val="accent3"/>
                </a:solidFill>
              </a:defRPr>
            </a:lvl1pPr>
          </a:lstStyle>
          <a:p>
            <a:r>
              <a:rPr lang="en-US"/>
              <a:t>icon</a:t>
            </a:r>
          </a:p>
        </p:txBody>
      </p:sp>
      <p:sp>
        <p:nvSpPr>
          <p:cNvPr id="12" name="Picture Placeholder 31">
            <a:extLst>
              <a:ext uri="{FF2B5EF4-FFF2-40B4-BE49-F238E27FC236}">
                <a16:creationId xmlns:a16="http://schemas.microsoft.com/office/drawing/2014/main" id="{EE5036B6-B60A-4282-B33F-EABE3B214504}"/>
              </a:ext>
            </a:extLst>
          </p:cNvPr>
          <p:cNvSpPr>
            <a:spLocks noGrp="1"/>
          </p:cNvSpPr>
          <p:nvPr>
            <p:ph type="pic" sz="quarter" idx="42" hasCustomPrompt="1"/>
          </p:nvPr>
        </p:nvSpPr>
        <p:spPr>
          <a:xfrm>
            <a:off x="3812152" y="1600200"/>
            <a:ext cx="546443" cy="546497"/>
          </a:xfrm>
        </p:spPr>
        <p:txBody>
          <a:bodyPr>
            <a:normAutofit/>
          </a:bodyPr>
          <a:lstStyle>
            <a:lvl1pPr marL="0" indent="0" algn="ctr">
              <a:buNone/>
              <a:defRPr sz="1200">
                <a:solidFill>
                  <a:schemeClr val="accent3"/>
                </a:solidFill>
              </a:defRPr>
            </a:lvl1pPr>
          </a:lstStyle>
          <a:p>
            <a:r>
              <a:rPr lang="en-US"/>
              <a:t>icon</a:t>
            </a:r>
          </a:p>
        </p:txBody>
      </p:sp>
      <p:sp>
        <p:nvSpPr>
          <p:cNvPr id="15" name="Picture Placeholder 31">
            <a:extLst>
              <a:ext uri="{FF2B5EF4-FFF2-40B4-BE49-F238E27FC236}">
                <a16:creationId xmlns:a16="http://schemas.microsoft.com/office/drawing/2014/main" id="{C541E9CF-07F6-480D-BFF1-323484748561}"/>
              </a:ext>
            </a:extLst>
          </p:cNvPr>
          <p:cNvSpPr>
            <a:spLocks noGrp="1"/>
          </p:cNvSpPr>
          <p:nvPr>
            <p:ph type="pic" sz="quarter" idx="45" hasCustomPrompt="1"/>
          </p:nvPr>
        </p:nvSpPr>
        <p:spPr>
          <a:xfrm>
            <a:off x="6504398" y="1600200"/>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18" name="Straight Connector 17">
            <a:extLst>
              <a:ext uri="{FF2B5EF4-FFF2-40B4-BE49-F238E27FC236}">
                <a16:creationId xmlns:a16="http://schemas.microsoft.com/office/drawing/2014/main" id="{9B962C7D-0939-4CBA-A175-809C6A530E71}"/>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cxnSp>
        <p:nvCxnSpPr>
          <p:cNvPr id="20" name="Straight Connector 19">
            <a:extLst>
              <a:ext uri="{FF2B5EF4-FFF2-40B4-BE49-F238E27FC236}">
                <a16:creationId xmlns:a16="http://schemas.microsoft.com/office/drawing/2014/main" id="{D374774E-6D2C-4BF1-BA61-EBD99A4DE121}"/>
              </a:ext>
            </a:extLst>
          </p:cNvPr>
          <p:cNvCxnSpPr/>
          <p:nvPr userDrawn="1"/>
        </p:nvCxnSpPr>
        <p:spPr>
          <a:xfrm>
            <a:off x="914400" y="1600200"/>
            <a:ext cx="0" cy="3510878"/>
          </a:xfrm>
          <a:prstGeom prst="line">
            <a:avLst/>
          </a:prstGeom>
          <a:ln w="15875"/>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75347695-0E7B-48F1-BFFE-4ADF329C9EDF}"/>
              </a:ext>
            </a:extLst>
          </p:cNvPr>
          <p:cNvCxnSpPr/>
          <p:nvPr userDrawn="1"/>
        </p:nvCxnSpPr>
        <p:spPr>
          <a:xfrm>
            <a:off x="11573069" y="1600200"/>
            <a:ext cx="0" cy="3510878"/>
          </a:xfrm>
          <a:prstGeom prst="line">
            <a:avLst/>
          </a:prstGeom>
          <a:ln w="15875"/>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2B4A2F6B-7080-43AF-9A1B-9FEE6120EAFF}"/>
              </a:ext>
            </a:extLst>
          </p:cNvPr>
          <p:cNvCxnSpPr/>
          <p:nvPr userDrawn="1"/>
        </p:nvCxnSpPr>
        <p:spPr>
          <a:xfrm>
            <a:off x="3579067" y="1600200"/>
            <a:ext cx="0" cy="3510878"/>
          </a:xfrm>
          <a:prstGeom prst="line">
            <a:avLst/>
          </a:prstGeom>
          <a:ln w="15875"/>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396336FF-5A49-4DC5-9351-7B8D2E4F862A}"/>
              </a:ext>
            </a:extLst>
          </p:cNvPr>
          <p:cNvCxnSpPr/>
          <p:nvPr userDrawn="1"/>
        </p:nvCxnSpPr>
        <p:spPr>
          <a:xfrm>
            <a:off x="6243734" y="1600200"/>
            <a:ext cx="0" cy="3510878"/>
          </a:xfrm>
          <a:prstGeom prst="line">
            <a:avLst/>
          </a:prstGeom>
          <a:ln w="15875"/>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B16B2DA-9641-41C7-9E0E-2C3A44E2B239}"/>
              </a:ext>
            </a:extLst>
          </p:cNvPr>
          <p:cNvCxnSpPr/>
          <p:nvPr userDrawn="1"/>
        </p:nvCxnSpPr>
        <p:spPr>
          <a:xfrm>
            <a:off x="8908401" y="1600200"/>
            <a:ext cx="0" cy="3510878"/>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7" name="Text Placeholder 2">
            <a:extLst>
              <a:ext uri="{FF2B5EF4-FFF2-40B4-BE49-F238E27FC236}">
                <a16:creationId xmlns:a16="http://schemas.microsoft.com/office/drawing/2014/main" id="{48B8DB7E-22CF-44FD-952E-1B61D4A2CD0D}"/>
              </a:ext>
            </a:extLst>
          </p:cNvPr>
          <p:cNvSpPr>
            <a:spLocks noGrp="1"/>
          </p:cNvSpPr>
          <p:nvPr>
            <p:ph type="body" sz="quarter" idx="47" hasCustomPrompt="1"/>
          </p:nvPr>
        </p:nvSpPr>
        <p:spPr>
          <a:xfrm>
            <a:off x="3812152" y="2314715"/>
            <a:ext cx="2173527" cy="605466"/>
          </a:xfrm>
          <a:prstGeom prst="callout1">
            <a:avLst>
              <a:gd name="adj1" fmla="val 93210"/>
              <a:gd name="adj2" fmla="val 467"/>
              <a:gd name="adj3" fmla="val 93479"/>
              <a:gd name="adj4" fmla="val 98987"/>
            </a:avLst>
          </a:prstGeom>
          <a:ln w="15875">
            <a:solidFill>
              <a:schemeClr val="accent1"/>
            </a:solidFill>
          </a:ln>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28" name="Text Placeholder 2">
            <a:extLst>
              <a:ext uri="{FF2B5EF4-FFF2-40B4-BE49-F238E27FC236}">
                <a16:creationId xmlns:a16="http://schemas.microsoft.com/office/drawing/2014/main" id="{D1101A10-5F8B-4362-B548-F7F7F21EF546}"/>
              </a:ext>
            </a:extLst>
          </p:cNvPr>
          <p:cNvSpPr>
            <a:spLocks noGrp="1"/>
          </p:cNvSpPr>
          <p:nvPr>
            <p:ph type="body" sz="quarter" idx="48" hasCustomPrompt="1"/>
          </p:nvPr>
        </p:nvSpPr>
        <p:spPr>
          <a:xfrm>
            <a:off x="6504398" y="2314715"/>
            <a:ext cx="2173527" cy="605466"/>
          </a:xfrm>
          <a:prstGeom prst="callout1">
            <a:avLst>
              <a:gd name="adj1" fmla="val 93210"/>
              <a:gd name="adj2" fmla="val 467"/>
              <a:gd name="adj3" fmla="val 93479"/>
              <a:gd name="adj4" fmla="val 98987"/>
            </a:avLst>
          </a:prstGeom>
          <a:ln w="15875">
            <a:solidFill>
              <a:schemeClr val="accent1"/>
            </a:solidFill>
          </a:ln>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29" name="Text Placeholder 2">
            <a:extLst>
              <a:ext uri="{FF2B5EF4-FFF2-40B4-BE49-F238E27FC236}">
                <a16:creationId xmlns:a16="http://schemas.microsoft.com/office/drawing/2014/main" id="{89425682-FF02-45B7-8DE3-23FA027A3A62}"/>
              </a:ext>
            </a:extLst>
          </p:cNvPr>
          <p:cNvSpPr>
            <a:spLocks noGrp="1"/>
          </p:cNvSpPr>
          <p:nvPr>
            <p:ph type="body" sz="quarter" idx="49" hasCustomPrompt="1"/>
          </p:nvPr>
        </p:nvSpPr>
        <p:spPr>
          <a:xfrm>
            <a:off x="9168875" y="2314715"/>
            <a:ext cx="2173527" cy="605466"/>
          </a:xfrm>
          <a:prstGeom prst="callout1">
            <a:avLst>
              <a:gd name="adj1" fmla="val 93210"/>
              <a:gd name="adj2" fmla="val 467"/>
              <a:gd name="adj3" fmla="val 93479"/>
              <a:gd name="adj4" fmla="val 98987"/>
            </a:avLst>
          </a:prstGeom>
          <a:ln w="15875">
            <a:solidFill>
              <a:schemeClr val="accent1"/>
            </a:solidFill>
          </a:ln>
        </p:spPr>
        <p:txBody>
          <a:bodyPr vert="horz" lIns="0" tIns="0" rIns="0" bIns="0" rtlCol="0" anchor="t" anchorCtr="0">
            <a:noAutofit/>
          </a:bodyPr>
          <a:lstStyle>
            <a:lvl1pPr marL="0" indent="0">
              <a:buFontTx/>
              <a:buNone/>
              <a:defRPr lang="en-US" sz="2050"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description</a:t>
            </a:r>
          </a:p>
        </p:txBody>
      </p:sp>
      <p:sp>
        <p:nvSpPr>
          <p:cNvPr id="30" name="Text Placeholder 2">
            <a:extLst>
              <a:ext uri="{FF2B5EF4-FFF2-40B4-BE49-F238E27FC236}">
                <a16:creationId xmlns:a16="http://schemas.microsoft.com/office/drawing/2014/main" id="{23EE4A74-ECF3-422C-B02B-75775CE073B7}"/>
              </a:ext>
            </a:extLst>
          </p:cNvPr>
          <p:cNvSpPr>
            <a:spLocks noGrp="1"/>
          </p:cNvSpPr>
          <p:nvPr>
            <p:ph type="body" sz="quarter" idx="50" hasCustomPrompt="1"/>
          </p:nvPr>
        </p:nvSpPr>
        <p:spPr>
          <a:xfrm>
            <a:off x="3812152" y="3009152"/>
            <a:ext cx="2145344" cy="2101926"/>
          </a:xfrm>
        </p:spPr>
        <p:txBody>
          <a:bodyPr lIns="0">
            <a:noAutofit/>
          </a:bodyPr>
          <a:lstStyle>
            <a:lvl1pPr marL="0" indent="0">
              <a:lnSpc>
                <a:spcPct val="110000"/>
              </a:lnSpc>
              <a:spcBef>
                <a:spcPts val="1000"/>
              </a:spcBef>
              <a:buFontTx/>
              <a:buNone/>
              <a:defRPr sz="1400" b="1" i="0" baseline="0">
                <a:solidFill>
                  <a:schemeClr val="tx1"/>
                </a:solidFill>
              </a:defRPr>
            </a:lvl1pPr>
            <a:lvl2pPr marL="228600" indent="-171450">
              <a:buFont typeface="Arial" panose="020B0604020202020204" pitchFamily="34" charset="0"/>
              <a:buChar char="•"/>
              <a:defRPr sz="1401" b="0" i="0"/>
            </a:lvl2pPr>
            <a:lvl3pPr marL="914196" indent="0">
              <a:buFontTx/>
              <a:buNone/>
              <a:defRPr sz="1401" b="0" i="0"/>
            </a:lvl3pPr>
            <a:lvl4pPr>
              <a:defRPr sz="1601"/>
            </a:lvl4pPr>
            <a:lvl5pPr>
              <a:defRPr sz="1601"/>
            </a:lvl5pPr>
          </a:lstStyle>
          <a:p>
            <a:pPr lvl="0"/>
            <a:r>
              <a:rPr lang="en-US"/>
              <a:t>Heading</a:t>
            </a:r>
          </a:p>
          <a:p>
            <a:pPr lvl="1"/>
            <a:r>
              <a:rPr lang="en-US"/>
              <a:t>Item 1</a:t>
            </a:r>
          </a:p>
          <a:p>
            <a:pPr lvl="1"/>
            <a:r>
              <a:rPr lang="en-US"/>
              <a:t>Item 2</a:t>
            </a:r>
            <a:endParaRPr lang="pt-BR"/>
          </a:p>
        </p:txBody>
      </p:sp>
      <p:sp>
        <p:nvSpPr>
          <p:cNvPr id="31" name="Text Placeholder 2">
            <a:extLst>
              <a:ext uri="{FF2B5EF4-FFF2-40B4-BE49-F238E27FC236}">
                <a16:creationId xmlns:a16="http://schemas.microsoft.com/office/drawing/2014/main" id="{ACE8E899-2A71-479A-9313-FF58A38E9DE2}"/>
              </a:ext>
            </a:extLst>
          </p:cNvPr>
          <p:cNvSpPr>
            <a:spLocks noGrp="1"/>
          </p:cNvSpPr>
          <p:nvPr>
            <p:ph type="body" sz="quarter" idx="51" hasCustomPrompt="1"/>
          </p:nvPr>
        </p:nvSpPr>
        <p:spPr>
          <a:xfrm>
            <a:off x="6504398" y="3009152"/>
            <a:ext cx="2145344" cy="2101926"/>
          </a:xfrm>
        </p:spPr>
        <p:txBody>
          <a:bodyPr lIns="0">
            <a:noAutofit/>
          </a:bodyPr>
          <a:lstStyle>
            <a:lvl1pPr marL="0" indent="0">
              <a:lnSpc>
                <a:spcPct val="110000"/>
              </a:lnSpc>
              <a:spcBef>
                <a:spcPts val="1000"/>
              </a:spcBef>
              <a:buFontTx/>
              <a:buNone/>
              <a:defRPr sz="1400" b="1" i="0" baseline="0">
                <a:solidFill>
                  <a:schemeClr val="tx1"/>
                </a:solidFill>
              </a:defRPr>
            </a:lvl1pPr>
            <a:lvl2pPr marL="228600" indent="-171450">
              <a:buFont typeface="Arial" panose="020B0604020202020204" pitchFamily="34" charset="0"/>
              <a:buChar char="•"/>
              <a:defRPr sz="1401" b="0" i="0"/>
            </a:lvl2pPr>
            <a:lvl3pPr marL="914196" indent="0">
              <a:buFontTx/>
              <a:buNone/>
              <a:defRPr sz="1401" b="0" i="0"/>
            </a:lvl3pPr>
            <a:lvl4pPr>
              <a:defRPr sz="1601"/>
            </a:lvl4pPr>
            <a:lvl5pPr>
              <a:defRPr sz="1601"/>
            </a:lvl5pPr>
          </a:lstStyle>
          <a:p>
            <a:pPr lvl="0"/>
            <a:r>
              <a:rPr lang="en-US"/>
              <a:t>Heading</a:t>
            </a:r>
          </a:p>
          <a:p>
            <a:pPr lvl="1"/>
            <a:r>
              <a:rPr lang="en-US"/>
              <a:t>Item 1</a:t>
            </a:r>
          </a:p>
          <a:p>
            <a:pPr lvl="1"/>
            <a:r>
              <a:rPr lang="en-US"/>
              <a:t>Item 2</a:t>
            </a:r>
            <a:endParaRPr lang="pt-BR"/>
          </a:p>
        </p:txBody>
      </p:sp>
      <p:sp>
        <p:nvSpPr>
          <p:cNvPr id="32" name="Text Placeholder 2">
            <a:extLst>
              <a:ext uri="{FF2B5EF4-FFF2-40B4-BE49-F238E27FC236}">
                <a16:creationId xmlns:a16="http://schemas.microsoft.com/office/drawing/2014/main" id="{79B7EBA8-44D9-43D5-8CAF-9A0D97356FBF}"/>
              </a:ext>
            </a:extLst>
          </p:cNvPr>
          <p:cNvSpPr>
            <a:spLocks noGrp="1"/>
          </p:cNvSpPr>
          <p:nvPr>
            <p:ph type="body" sz="quarter" idx="52" hasCustomPrompt="1"/>
          </p:nvPr>
        </p:nvSpPr>
        <p:spPr>
          <a:xfrm>
            <a:off x="9168875" y="3009152"/>
            <a:ext cx="2145344" cy="2101926"/>
          </a:xfrm>
        </p:spPr>
        <p:txBody>
          <a:bodyPr lIns="0">
            <a:noAutofit/>
          </a:bodyPr>
          <a:lstStyle>
            <a:lvl1pPr marL="0" indent="0">
              <a:lnSpc>
                <a:spcPct val="110000"/>
              </a:lnSpc>
              <a:spcBef>
                <a:spcPts val="1000"/>
              </a:spcBef>
              <a:buFontTx/>
              <a:buNone/>
              <a:defRPr sz="1400" b="1" i="0" baseline="0">
                <a:solidFill>
                  <a:schemeClr val="tx1"/>
                </a:solidFill>
              </a:defRPr>
            </a:lvl1pPr>
            <a:lvl2pPr marL="228600" indent="-171450">
              <a:buFont typeface="Arial" panose="020B0604020202020204" pitchFamily="34" charset="0"/>
              <a:buChar char="•"/>
              <a:defRPr sz="1401" b="0" i="0"/>
            </a:lvl2pPr>
            <a:lvl3pPr marL="914196" indent="0">
              <a:buFontTx/>
              <a:buNone/>
              <a:defRPr sz="1401" b="0" i="0"/>
            </a:lvl3pPr>
            <a:lvl4pPr>
              <a:defRPr sz="1601"/>
            </a:lvl4pPr>
            <a:lvl5pPr>
              <a:defRPr sz="1601"/>
            </a:lvl5pPr>
          </a:lstStyle>
          <a:p>
            <a:pPr lvl="0"/>
            <a:r>
              <a:rPr lang="en-US"/>
              <a:t>Heading</a:t>
            </a:r>
          </a:p>
          <a:p>
            <a:pPr lvl="1"/>
            <a:r>
              <a:rPr lang="en-US"/>
              <a:t>Item 1</a:t>
            </a:r>
          </a:p>
          <a:p>
            <a:pPr lvl="1"/>
            <a:r>
              <a:rPr lang="en-US"/>
              <a:t>Item 2</a:t>
            </a:r>
            <a:endParaRPr lang="pt-BR"/>
          </a:p>
        </p:txBody>
      </p:sp>
    </p:spTree>
    <p:extLst>
      <p:ext uri="{BB962C8B-B14F-4D97-AF65-F5344CB8AC3E}">
        <p14:creationId xmlns:p14="http://schemas.microsoft.com/office/powerpoint/2010/main" val="1731404864"/>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wo Columns wi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F37C9-9088-4AC9-B47B-F43E667EAC4B}"/>
              </a:ext>
            </a:extLst>
          </p:cNvPr>
          <p:cNvSpPr>
            <a:spLocks noGrp="1"/>
          </p:cNvSpPr>
          <p:nvPr>
            <p:ph type="title"/>
          </p:nvPr>
        </p:nvSpPr>
        <p:spPr>
          <a:xfrm>
            <a:off x="3931920" y="729496"/>
            <a:ext cx="7337343" cy="1097280"/>
          </a:xfrm>
        </p:spPr>
        <p:txBody>
          <a:bodyPr/>
          <a:lstStyle/>
          <a:p>
            <a:r>
              <a:rPr lang="en-US"/>
              <a:t>Click to edit Master title style</a:t>
            </a:r>
          </a:p>
        </p:txBody>
      </p:sp>
      <p:sp>
        <p:nvSpPr>
          <p:cNvPr id="3" name="Date Placeholder 2">
            <a:extLst>
              <a:ext uri="{FF2B5EF4-FFF2-40B4-BE49-F238E27FC236}">
                <a16:creationId xmlns:a16="http://schemas.microsoft.com/office/drawing/2014/main" id="{5984269A-6CA7-45B9-AAA1-2356DB2DF265}"/>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4" name="Footer Placeholder 3">
            <a:extLst>
              <a:ext uri="{FF2B5EF4-FFF2-40B4-BE49-F238E27FC236}">
                <a16:creationId xmlns:a16="http://schemas.microsoft.com/office/drawing/2014/main" id="{387A6E94-441A-4A2D-9440-190BBBEF934A}"/>
              </a:ext>
            </a:extLst>
          </p:cNvPr>
          <p:cNvSpPr>
            <a:spLocks noGrp="1"/>
          </p:cNvSpPr>
          <p:nvPr>
            <p:ph type="ftr" sz="quarter" idx="11"/>
          </p:nvPr>
        </p:nvSpPr>
        <p:spPr/>
        <p:txBody>
          <a:bodyPr/>
          <a:lstStyle/>
          <a:p>
            <a:r>
              <a:rPr lang="en-US"/>
              <a:t>CUI//[Insert CUI Category(ies) in alphabetical order separated by single slashes]</a:t>
            </a:r>
          </a:p>
        </p:txBody>
      </p:sp>
      <p:sp>
        <p:nvSpPr>
          <p:cNvPr id="5" name="Slide Number Placeholder 4">
            <a:extLst>
              <a:ext uri="{FF2B5EF4-FFF2-40B4-BE49-F238E27FC236}">
                <a16:creationId xmlns:a16="http://schemas.microsoft.com/office/drawing/2014/main" id="{2EB89D6A-A2F2-4675-9B17-1192F0E2C39A}"/>
              </a:ext>
            </a:extLst>
          </p:cNvPr>
          <p:cNvSpPr>
            <a:spLocks noGrp="1"/>
          </p:cNvSpPr>
          <p:nvPr>
            <p:ph type="sldNum" sz="quarter" idx="12"/>
          </p:nvPr>
        </p:nvSpPr>
        <p:spPr/>
        <p:txBody>
          <a:bodyPr/>
          <a:lstStyle/>
          <a:p>
            <a:fld id="{0E588DAA-4848-48CA-9FC9-2BD67EAD2930}" type="slidenum">
              <a:rPr lang="en-US" smtClean="0"/>
              <a:pPr/>
              <a:t>‹#›</a:t>
            </a:fld>
            <a:endParaRPr lang="en-US"/>
          </a:p>
        </p:txBody>
      </p:sp>
      <p:sp>
        <p:nvSpPr>
          <p:cNvPr id="18" name="Picture Placeholder 2">
            <a:extLst>
              <a:ext uri="{FF2B5EF4-FFF2-40B4-BE49-F238E27FC236}">
                <a16:creationId xmlns:a16="http://schemas.microsoft.com/office/drawing/2014/main" id="{A4077A6D-4498-441F-BDE2-1F13FA24B94C}"/>
              </a:ext>
            </a:extLst>
          </p:cNvPr>
          <p:cNvSpPr>
            <a:spLocks noGrp="1" noChangeAspect="1"/>
          </p:cNvSpPr>
          <p:nvPr>
            <p:ph type="pic" idx="1"/>
          </p:nvPr>
        </p:nvSpPr>
        <p:spPr>
          <a:xfrm>
            <a:off x="1" y="0"/>
            <a:ext cx="3458849" cy="6858000"/>
          </a:xfrm>
          <a:solidFill>
            <a:schemeClr val="bg1">
              <a:lumMod val="95000"/>
            </a:schemeClr>
          </a:solidFill>
        </p:spPr>
        <p:txBody>
          <a:bodyPr anchor="t"/>
          <a:lstStyle>
            <a:lvl1pPr marL="0" indent="0" algn="l">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19" name="Text Placeholder 2">
            <a:extLst>
              <a:ext uri="{FF2B5EF4-FFF2-40B4-BE49-F238E27FC236}">
                <a16:creationId xmlns:a16="http://schemas.microsoft.com/office/drawing/2014/main" id="{F243AF37-A81F-44BA-BCE7-A564FC49D4F6}"/>
              </a:ext>
            </a:extLst>
          </p:cNvPr>
          <p:cNvSpPr>
            <a:spLocks noGrp="1"/>
          </p:cNvSpPr>
          <p:nvPr>
            <p:ph type="body" sz="quarter" idx="21" hasCustomPrompt="1"/>
          </p:nvPr>
        </p:nvSpPr>
        <p:spPr>
          <a:xfrm>
            <a:off x="3931920"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20" name="Straight Connector 19">
            <a:extLst>
              <a:ext uri="{FF2B5EF4-FFF2-40B4-BE49-F238E27FC236}">
                <a16:creationId xmlns:a16="http://schemas.microsoft.com/office/drawing/2014/main" id="{8C9424D9-C01E-499C-92D1-268F69EB39E9}"/>
              </a:ext>
            </a:extLst>
          </p:cNvPr>
          <p:cNvCxnSpPr>
            <a:cxnSpLocks/>
          </p:cNvCxnSpPr>
          <p:nvPr userDrawn="1"/>
        </p:nvCxnSpPr>
        <p:spPr>
          <a:xfrm>
            <a:off x="3931920" y="2702071"/>
            <a:ext cx="1172308"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210653B6-7DEE-4131-81E1-2B3E984EB73D}"/>
              </a:ext>
            </a:extLst>
          </p:cNvPr>
          <p:cNvSpPr>
            <a:spLocks noGrp="1"/>
          </p:cNvSpPr>
          <p:nvPr>
            <p:ph type="body" sz="quarter" idx="25" hasCustomPrompt="1"/>
          </p:nvPr>
        </p:nvSpPr>
        <p:spPr>
          <a:xfrm>
            <a:off x="3931920" y="3077953"/>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24" name="Text Placeholder 2">
            <a:extLst>
              <a:ext uri="{FF2B5EF4-FFF2-40B4-BE49-F238E27FC236}">
                <a16:creationId xmlns:a16="http://schemas.microsoft.com/office/drawing/2014/main" id="{57641B71-6E7A-406D-B7D3-38B70B0ED263}"/>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topic description</a:t>
            </a:r>
          </a:p>
        </p:txBody>
      </p:sp>
      <p:sp>
        <p:nvSpPr>
          <p:cNvPr id="26" name="Text Placeholder 25">
            <a:extLst>
              <a:ext uri="{FF2B5EF4-FFF2-40B4-BE49-F238E27FC236}">
                <a16:creationId xmlns:a16="http://schemas.microsoft.com/office/drawing/2014/main" id="{259F3078-244E-4C4E-9E27-31C70146AF62}"/>
              </a:ext>
            </a:extLst>
          </p:cNvPr>
          <p:cNvSpPr>
            <a:spLocks noGrp="1"/>
          </p:cNvSpPr>
          <p:nvPr>
            <p:ph type="body" sz="quarter" idx="28" hasCustomPrompt="1"/>
          </p:nvPr>
        </p:nvSpPr>
        <p:spPr>
          <a:xfrm>
            <a:off x="3931920" y="3710754"/>
            <a:ext cx="3407193" cy="1819275"/>
          </a:xfrm>
        </p:spPr>
        <p:txBody>
          <a:bodyPr>
            <a:normAutofit/>
          </a:bodyPr>
          <a:lstStyle>
            <a:lvl1pPr>
              <a:defRPr sz="1400" baseline="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p:txBody>
      </p:sp>
      <p:sp>
        <p:nvSpPr>
          <p:cNvPr id="27" name="Text Placeholder 25">
            <a:extLst>
              <a:ext uri="{FF2B5EF4-FFF2-40B4-BE49-F238E27FC236}">
                <a16:creationId xmlns:a16="http://schemas.microsoft.com/office/drawing/2014/main" id="{BAB38540-2F05-42B3-ADC5-CE20EA85DA55}"/>
              </a:ext>
            </a:extLst>
          </p:cNvPr>
          <p:cNvSpPr>
            <a:spLocks noGrp="1"/>
          </p:cNvSpPr>
          <p:nvPr>
            <p:ph type="body" sz="quarter" idx="29" hasCustomPrompt="1"/>
          </p:nvPr>
        </p:nvSpPr>
        <p:spPr>
          <a:xfrm>
            <a:off x="7870496" y="3710754"/>
            <a:ext cx="3407193" cy="1819275"/>
          </a:xfrm>
        </p:spPr>
        <p:txBody>
          <a:bodyPr>
            <a:normAutofit/>
          </a:bodyPr>
          <a:lstStyle>
            <a:lvl1pPr>
              <a:defRPr sz="1400" baseline="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p:txBody>
      </p:sp>
    </p:spTree>
    <p:extLst>
      <p:ext uri="{BB962C8B-B14F-4D97-AF65-F5344CB8AC3E}">
        <p14:creationId xmlns:p14="http://schemas.microsoft.com/office/powerpoint/2010/main" val="467927444"/>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Full-page Phot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EA3C95-E20F-4745-9BAC-23AFD6530625}"/>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3" name="Footer Placeholder 2">
            <a:extLst>
              <a:ext uri="{FF2B5EF4-FFF2-40B4-BE49-F238E27FC236}">
                <a16:creationId xmlns:a16="http://schemas.microsoft.com/office/drawing/2014/main" id="{807E8345-3C0E-41C2-8B2D-128F1B7B66E4}"/>
              </a:ext>
            </a:extLst>
          </p:cNvPr>
          <p:cNvSpPr>
            <a:spLocks noGrp="1"/>
          </p:cNvSpPr>
          <p:nvPr>
            <p:ph type="ftr" sz="quarter" idx="11"/>
          </p:nvPr>
        </p:nvSpPr>
        <p:spPr/>
        <p:txBody>
          <a:bodyPr/>
          <a:lstStyle/>
          <a:p>
            <a:r>
              <a:rPr lang="en-US"/>
              <a:t>CUI//[Insert CUI Category(ies) in alphabetical order separated by single slashes]</a:t>
            </a:r>
          </a:p>
        </p:txBody>
      </p:sp>
      <p:sp>
        <p:nvSpPr>
          <p:cNvPr id="4" name="Slide Number Placeholder 3">
            <a:extLst>
              <a:ext uri="{FF2B5EF4-FFF2-40B4-BE49-F238E27FC236}">
                <a16:creationId xmlns:a16="http://schemas.microsoft.com/office/drawing/2014/main" id="{39F3385C-B4DF-4DDD-AE0A-936D0A1781A1}"/>
              </a:ext>
            </a:extLst>
          </p:cNvPr>
          <p:cNvSpPr>
            <a:spLocks noGrp="1"/>
          </p:cNvSpPr>
          <p:nvPr>
            <p:ph type="sldNum" sz="quarter" idx="12"/>
          </p:nvPr>
        </p:nvSpPr>
        <p:spPr/>
        <p:txBody>
          <a:bodyPr/>
          <a:lstStyle/>
          <a:p>
            <a:fld id="{0E588DAA-4848-48CA-9FC9-2BD67EAD2930}" type="slidenum">
              <a:rPr lang="en-US" smtClean="0"/>
              <a:t>‹#›</a:t>
            </a:fld>
            <a:endParaRPr lang="en-US"/>
          </a:p>
        </p:txBody>
      </p:sp>
      <p:sp>
        <p:nvSpPr>
          <p:cNvPr id="6" name="Picture Placeholder 5">
            <a:extLst>
              <a:ext uri="{FF2B5EF4-FFF2-40B4-BE49-F238E27FC236}">
                <a16:creationId xmlns:a16="http://schemas.microsoft.com/office/drawing/2014/main" id="{50F8D38E-FE8A-4EE7-9936-5F3A3BB5E6FB}"/>
              </a:ext>
            </a:extLst>
          </p:cNvPr>
          <p:cNvSpPr>
            <a:spLocks noGrp="1"/>
          </p:cNvSpPr>
          <p:nvPr>
            <p:ph type="pic" sz="quarter" idx="13" hasCustomPrompt="1"/>
          </p:nvPr>
        </p:nvSpPr>
        <p:spPr>
          <a:xfrm>
            <a:off x="0" y="0"/>
            <a:ext cx="12192000" cy="6858000"/>
          </a:xfrm>
          <a:solidFill>
            <a:schemeClr val="bg2"/>
          </a:solidFill>
        </p:spPr>
        <p:txBody>
          <a:bodyPr/>
          <a:lstStyle>
            <a:lvl1pPr algn="ctr">
              <a:defRPr/>
            </a:lvl1pPr>
          </a:lstStyle>
          <a:p>
            <a:r>
              <a:rPr lang="en-US"/>
              <a:t>Click icon to add image</a:t>
            </a:r>
          </a:p>
        </p:txBody>
      </p:sp>
    </p:spTree>
    <p:extLst>
      <p:ext uri="{BB962C8B-B14F-4D97-AF65-F5344CB8AC3E}">
        <p14:creationId xmlns:p14="http://schemas.microsoft.com/office/powerpoint/2010/main" val="1368520239"/>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ext and Photo Spli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47B85-89E9-4289-89A9-35F9258D3319}"/>
              </a:ext>
            </a:extLst>
          </p:cNvPr>
          <p:cNvSpPr>
            <a:spLocks noGrp="1"/>
          </p:cNvSpPr>
          <p:nvPr>
            <p:ph type="title"/>
          </p:nvPr>
        </p:nvSpPr>
        <p:spPr>
          <a:xfrm>
            <a:off x="914399" y="1473993"/>
            <a:ext cx="4572000" cy="1051560"/>
          </a:xfrm>
        </p:spPr>
        <p:txBody>
          <a:bodyPr/>
          <a:lstStyle/>
          <a:p>
            <a:r>
              <a:rPr lang="en-US"/>
              <a:t>Click to edit Master title style</a:t>
            </a:r>
          </a:p>
        </p:txBody>
      </p:sp>
      <p:sp>
        <p:nvSpPr>
          <p:cNvPr id="3" name="Date Placeholder 2">
            <a:extLst>
              <a:ext uri="{FF2B5EF4-FFF2-40B4-BE49-F238E27FC236}">
                <a16:creationId xmlns:a16="http://schemas.microsoft.com/office/drawing/2014/main" id="{73793AA5-59A8-40F8-9249-70BBC7C93891}"/>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4" name="Footer Placeholder 3">
            <a:extLst>
              <a:ext uri="{FF2B5EF4-FFF2-40B4-BE49-F238E27FC236}">
                <a16:creationId xmlns:a16="http://schemas.microsoft.com/office/drawing/2014/main" id="{A8968B05-789B-41C7-918E-DB2B538938FD}"/>
              </a:ext>
            </a:extLst>
          </p:cNvPr>
          <p:cNvSpPr>
            <a:spLocks noGrp="1"/>
          </p:cNvSpPr>
          <p:nvPr>
            <p:ph type="ftr" sz="quarter" idx="11"/>
          </p:nvPr>
        </p:nvSpPr>
        <p:spPr/>
        <p:txBody>
          <a:bodyPr/>
          <a:lstStyle/>
          <a:p>
            <a:r>
              <a:rPr lang="en-US"/>
              <a:t>CUI label goes here</a:t>
            </a:r>
          </a:p>
        </p:txBody>
      </p:sp>
      <p:sp>
        <p:nvSpPr>
          <p:cNvPr id="5" name="Slide Number Placeholder 4">
            <a:extLst>
              <a:ext uri="{FF2B5EF4-FFF2-40B4-BE49-F238E27FC236}">
                <a16:creationId xmlns:a16="http://schemas.microsoft.com/office/drawing/2014/main" id="{B1E6C0B3-DDFC-4050-B182-88B797353DAF}"/>
              </a:ext>
            </a:extLst>
          </p:cNvPr>
          <p:cNvSpPr>
            <a:spLocks noGrp="1"/>
          </p:cNvSpPr>
          <p:nvPr>
            <p:ph type="sldNum" sz="quarter" idx="12"/>
          </p:nvPr>
        </p:nvSpPr>
        <p:spPr/>
        <p:txBody>
          <a:bodyPr/>
          <a:lstStyle/>
          <a:p>
            <a:fld id="{0E588DAA-4848-48CA-9FC9-2BD67EAD2930}" type="slidenum">
              <a:rPr lang="en-US" smtClean="0"/>
              <a:pPr/>
              <a:t>‹#›</a:t>
            </a:fld>
            <a:endParaRPr lang="en-US"/>
          </a:p>
        </p:txBody>
      </p:sp>
      <p:cxnSp>
        <p:nvCxnSpPr>
          <p:cNvPr id="6" name="Straight Connector 5">
            <a:extLst>
              <a:ext uri="{FF2B5EF4-FFF2-40B4-BE49-F238E27FC236}">
                <a16:creationId xmlns:a16="http://schemas.microsoft.com/office/drawing/2014/main" id="{1293FB77-BF8B-4640-A05D-32CAED1D0896}"/>
              </a:ext>
            </a:extLst>
          </p:cNvPr>
          <p:cNvCxnSpPr>
            <a:cxnSpLocks/>
          </p:cNvCxnSpPr>
          <p:nvPr userDrawn="1"/>
        </p:nvCxnSpPr>
        <p:spPr>
          <a:xfrm>
            <a:off x="914400" y="274320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9" name="Picture Placeholder 8">
            <a:extLst>
              <a:ext uri="{FF2B5EF4-FFF2-40B4-BE49-F238E27FC236}">
                <a16:creationId xmlns:a16="http://schemas.microsoft.com/office/drawing/2014/main" id="{2EAB4A78-C87D-4019-9CF6-D4F833F4D29A}"/>
              </a:ext>
            </a:extLst>
          </p:cNvPr>
          <p:cNvSpPr>
            <a:spLocks noGrp="1"/>
          </p:cNvSpPr>
          <p:nvPr>
            <p:ph type="pic" sz="quarter" idx="13" hasCustomPrompt="1"/>
          </p:nvPr>
        </p:nvSpPr>
        <p:spPr>
          <a:xfrm>
            <a:off x="6092952" y="0"/>
            <a:ext cx="6099048" cy="6858000"/>
          </a:xfrm>
          <a:solidFill>
            <a:schemeClr val="bg2"/>
          </a:solidFill>
        </p:spPr>
        <p:txBody>
          <a:bodyPr/>
          <a:lstStyle>
            <a:lvl1pPr algn="ctr">
              <a:defRPr/>
            </a:lvl1pPr>
          </a:lstStyle>
          <a:p>
            <a:r>
              <a:rPr lang="en-US"/>
              <a:t>Click icon to insert image</a:t>
            </a:r>
          </a:p>
        </p:txBody>
      </p:sp>
      <p:sp>
        <p:nvSpPr>
          <p:cNvPr id="13" name="Text Placeholder 12">
            <a:extLst>
              <a:ext uri="{FF2B5EF4-FFF2-40B4-BE49-F238E27FC236}">
                <a16:creationId xmlns:a16="http://schemas.microsoft.com/office/drawing/2014/main" id="{824D5100-9E52-4947-B370-0788C75DE64C}"/>
              </a:ext>
            </a:extLst>
          </p:cNvPr>
          <p:cNvSpPr>
            <a:spLocks noGrp="1"/>
          </p:cNvSpPr>
          <p:nvPr>
            <p:ph type="body" sz="quarter" idx="14" hasCustomPrompt="1"/>
          </p:nvPr>
        </p:nvSpPr>
        <p:spPr>
          <a:xfrm>
            <a:off x="914400" y="3133725"/>
            <a:ext cx="4572000" cy="3295650"/>
          </a:xfrm>
        </p:spPr>
        <p:txBody>
          <a:bodyPr>
            <a:normAutofit/>
          </a:bodyPr>
          <a:lstStyle>
            <a:lvl1pPr>
              <a:spcBef>
                <a:spcPts val="800"/>
              </a:spcBef>
              <a:defRPr sz="16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 </a:t>
            </a: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Tree>
    <p:extLst>
      <p:ext uri="{BB962C8B-B14F-4D97-AF65-F5344CB8AC3E}">
        <p14:creationId xmlns:p14="http://schemas.microsoft.com/office/powerpoint/2010/main" val="24578587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ext and Photo Split Layout with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47B85-89E9-4289-89A9-35F9258D3319}"/>
              </a:ext>
            </a:extLst>
          </p:cNvPr>
          <p:cNvSpPr>
            <a:spLocks noGrp="1"/>
          </p:cNvSpPr>
          <p:nvPr>
            <p:ph type="title"/>
          </p:nvPr>
        </p:nvSpPr>
        <p:spPr>
          <a:xfrm>
            <a:off x="914399" y="902493"/>
            <a:ext cx="4572000" cy="1051560"/>
          </a:xfrm>
        </p:spPr>
        <p:txBody>
          <a:bodyPr/>
          <a:lstStyle/>
          <a:p>
            <a:r>
              <a:rPr lang="en-US"/>
              <a:t>Click to edit Master title style</a:t>
            </a:r>
          </a:p>
        </p:txBody>
      </p:sp>
      <p:sp>
        <p:nvSpPr>
          <p:cNvPr id="3" name="Date Placeholder 2">
            <a:extLst>
              <a:ext uri="{FF2B5EF4-FFF2-40B4-BE49-F238E27FC236}">
                <a16:creationId xmlns:a16="http://schemas.microsoft.com/office/drawing/2014/main" id="{73793AA5-59A8-40F8-9249-70BBC7C93891}"/>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4" name="Footer Placeholder 3">
            <a:extLst>
              <a:ext uri="{FF2B5EF4-FFF2-40B4-BE49-F238E27FC236}">
                <a16:creationId xmlns:a16="http://schemas.microsoft.com/office/drawing/2014/main" id="{A8968B05-789B-41C7-918E-DB2B538938FD}"/>
              </a:ext>
            </a:extLst>
          </p:cNvPr>
          <p:cNvSpPr>
            <a:spLocks noGrp="1"/>
          </p:cNvSpPr>
          <p:nvPr>
            <p:ph type="ftr" sz="quarter" idx="11"/>
          </p:nvPr>
        </p:nvSpPr>
        <p:spPr/>
        <p:txBody>
          <a:bodyPr/>
          <a:lstStyle/>
          <a:p>
            <a:r>
              <a:rPr lang="en-US"/>
              <a:t>CUI label goes here</a:t>
            </a:r>
          </a:p>
        </p:txBody>
      </p:sp>
      <p:sp>
        <p:nvSpPr>
          <p:cNvPr id="5" name="Slide Number Placeholder 4">
            <a:extLst>
              <a:ext uri="{FF2B5EF4-FFF2-40B4-BE49-F238E27FC236}">
                <a16:creationId xmlns:a16="http://schemas.microsoft.com/office/drawing/2014/main" id="{B1E6C0B3-DDFC-4050-B182-88B797353DAF}"/>
              </a:ext>
            </a:extLst>
          </p:cNvPr>
          <p:cNvSpPr>
            <a:spLocks noGrp="1"/>
          </p:cNvSpPr>
          <p:nvPr>
            <p:ph type="sldNum" sz="quarter" idx="12"/>
          </p:nvPr>
        </p:nvSpPr>
        <p:spPr/>
        <p:txBody>
          <a:bodyPr/>
          <a:lstStyle/>
          <a:p>
            <a:fld id="{0E588DAA-4848-48CA-9FC9-2BD67EAD2930}" type="slidenum">
              <a:rPr lang="en-US" smtClean="0"/>
              <a:pPr/>
              <a:t>‹#›</a:t>
            </a:fld>
            <a:endParaRPr lang="en-US"/>
          </a:p>
        </p:txBody>
      </p:sp>
      <p:cxnSp>
        <p:nvCxnSpPr>
          <p:cNvPr id="6" name="Straight Connector 5">
            <a:extLst>
              <a:ext uri="{FF2B5EF4-FFF2-40B4-BE49-F238E27FC236}">
                <a16:creationId xmlns:a16="http://schemas.microsoft.com/office/drawing/2014/main" id="{1293FB77-BF8B-4640-A05D-32CAED1D0896}"/>
              </a:ext>
            </a:extLst>
          </p:cNvPr>
          <p:cNvCxnSpPr>
            <a:cxnSpLocks/>
          </p:cNvCxnSpPr>
          <p:nvPr userDrawn="1"/>
        </p:nvCxnSpPr>
        <p:spPr>
          <a:xfrm>
            <a:off x="914400" y="274320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9" name="Picture Placeholder 8">
            <a:extLst>
              <a:ext uri="{FF2B5EF4-FFF2-40B4-BE49-F238E27FC236}">
                <a16:creationId xmlns:a16="http://schemas.microsoft.com/office/drawing/2014/main" id="{2EAB4A78-C87D-4019-9CF6-D4F833F4D29A}"/>
              </a:ext>
            </a:extLst>
          </p:cNvPr>
          <p:cNvSpPr>
            <a:spLocks noGrp="1"/>
          </p:cNvSpPr>
          <p:nvPr>
            <p:ph type="pic" sz="quarter" idx="13" hasCustomPrompt="1"/>
          </p:nvPr>
        </p:nvSpPr>
        <p:spPr>
          <a:xfrm>
            <a:off x="6092952" y="0"/>
            <a:ext cx="6099048" cy="6858000"/>
          </a:xfrm>
          <a:solidFill>
            <a:schemeClr val="bg2"/>
          </a:solidFill>
        </p:spPr>
        <p:txBody>
          <a:bodyPr/>
          <a:lstStyle>
            <a:lvl1pPr algn="ctr">
              <a:defRPr/>
            </a:lvl1pPr>
          </a:lstStyle>
          <a:p>
            <a:r>
              <a:rPr lang="en-US"/>
              <a:t>Click icon to insert image</a:t>
            </a:r>
          </a:p>
        </p:txBody>
      </p:sp>
      <p:sp>
        <p:nvSpPr>
          <p:cNvPr id="13" name="Text Placeholder 12">
            <a:extLst>
              <a:ext uri="{FF2B5EF4-FFF2-40B4-BE49-F238E27FC236}">
                <a16:creationId xmlns:a16="http://schemas.microsoft.com/office/drawing/2014/main" id="{824D5100-9E52-4947-B370-0788C75DE64C}"/>
              </a:ext>
            </a:extLst>
          </p:cNvPr>
          <p:cNvSpPr>
            <a:spLocks noGrp="1"/>
          </p:cNvSpPr>
          <p:nvPr>
            <p:ph type="body" sz="quarter" idx="14" hasCustomPrompt="1"/>
          </p:nvPr>
        </p:nvSpPr>
        <p:spPr>
          <a:xfrm>
            <a:off x="914400" y="3133725"/>
            <a:ext cx="4572000" cy="3295650"/>
          </a:xfrm>
        </p:spPr>
        <p:txBody>
          <a:bodyPr>
            <a:normAutofit/>
          </a:bodyPr>
          <a:lstStyle>
            <a:lvl1pPr>
              <a:spcBef>
                <a:spcPts val="800"/>
              </a:spcBef>
              <a:defRPr sz="16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 </a:t>
            </a:r>
            <a:r>
              <a:rPr lang="en-US" err="1"/>
              <a:t>Pellentesque</a:t>
            </a:r>
            <a:r>
              <a:rPr lang="en-US"/>
              <a:t> habitant </a:t>
            </a:r>
            <a:r>
              <a:rPr lang="en-US" err="1"/>
              <a:t>morbi</a:t>
            </a:r>
            <a:r>
              <a:rPr lang="en-US"/>
              <a:t> </a:t>
            </a:r>
            <a:r>
              <a:rPr lang="en-US" err="1"/>
              <a:t>tristique</a:t>
            </a:r>
            <a:r>
              <a:rPr lang="en-US"/>
              <a:t> </a:t>
            </a:r>
            <a:r>
              <a:rPr lang="en-US" err="1"/>
              <a:t>senectus</a:t>
            </a:r>
            <a:r>
              <a:rPr lang="en-US"/>
              <a:t> et </a:t>
            </a:r>
            <a:r>
              <a:rPr lang="en-US" err="1"/>
              <a:t>netus</a:t>
            </a:r>
            <a:r>
              <a:rPr lang="en-US"/>
              <a:t> et </a:t>
            </a:r>
            <a:r>
              <a:rPr lang="en-US" err="1"/>
              <a:t>malesuada</a:t>
            </a:r>
            <a:r>
              <a:rPr lang="en-US"/>
              <a:t> fames ac </a:t>
            </a:r>
            <a:r>
              <a:rPr lang="en-US" err="1"/>
              <a:t>turpis</a:t>
            </a:r>
            <a:r>
              <a:rPr lang="en-US"/>
              <a:t> </a:t>
            </a:r>
            <a:r>
              <a:rPr lang="en-US" err="1"/>
              <a:t>egestas</a:t>
            </a:r>
            <a:r>
              <a:rPr lang="en-US"/>
              <a:t>. Proin pharetra </a:t>
            </a:r>
            <a:r>
              <a:rPr lang="en-US" err="1"/>
              <a:t>nonummy</a:t>
            </a:r>
            <a:r>
              <a:rPr lang="en-US"/>
              <a:t> </a:t>
            </a:r>
            <a:r>
              <a:rPr lang="en-US" err="1"/>
              <a:t>pede</a:t>
            </a:r>
            <a:r>
              <a:rPr lang="en-US"/>
              <a:t>. </a:t>
            </a:r>
            <a:r>
              <a:rPr lang="en-US" err="1"/>
              <a:t>Mauris</a:t>
            </a:r>
            <a:r>
              <a:rPr lang="en-US"/>
              <a:t> et </a:t>
            </a:r>
            <a:r>
              <a:rPr lang="en-US" err="1"/>
              <a:t>orci</a:t>
            </a:r>
            <a:r>
              <a:rPr lang="en-US"/>
              <a:t>.</a:t>
            </a:r>
          </a:p>
        </p:txBody>
      </p:sp>
      <p:sp>
        <p:nvSpPr>
          <p:cNvPr id="8" name="Text Placeholder 7">
            <a:extLst>
              <a:ext uri="{FF2B5EF4-FFF2-40B4-BE49-F238E27FC236}">
                <a16:creationId xmlns:a16="http://schemas.microsoft.com/office/drawing/2014/main" id="{767103F5-252F-4D0B-8229-54646DF2FFCD}"/>
              </a:ext>
            </a:extLst>
          </p:cNvPr>
          <p:cNvSpPr>
            <a:spLocks noGrp="1"/>
          </p:cNvSpPr>
          <p:nvPr>
            <p:ph type="body" sz="quarter" idx="15" hasCustomPrompt="1"/>
          </p:nvPr>
        </p:nvSpPr>
        <p:spPr>
          <a:xfrm>
            <a:off x="914400" y="2114550"/>
            <a:ext cx="4572000" cy="465138"/>
          </a:xfrm>
        </p:spPr>
        <p:txBody>
          <a:bodyPr>
            <a:normAutofit/>
          </a:bodyPr>
          <a:lstStyle>
            <a:lvl1pPr>
              <a:defRPr sz="2000" i="1"/>
            </a:lvl1pPr>
          </a:lstStyle>
          <a:p>
            <a:pPr lvl="0"/>
            <a:r>
              <a:rPr lang="en-US"/>
              <a:t>Subtitle goes here</a:t>
            </a:r>
          </a:p>
        </p:txBody>
      </p:sp>
    </p:spTree>
    <p:extLst>
      <p:ext uri="{BB962C8B-B14F-4D97-AF65-F5344CB8AC3E}">
        <p14:creationId xmlns:p14="http://schemas.microsoft.com/office/powerpoint/2010/main" val="29215467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with Chart Area">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2886637"/>
            <a:ext cx="2856846" cy="2639054"/>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1600200"/>
            <a:ext cx="7084428" cy="4576665"/>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10" name="Text Placeholder 2">
            <a:extLst>
              <a:ext uri="{FF2B5EF4-FFF2-40B4-BE49-F238E27FC236}">
                <a16:creationId xmlns:a16="http://schemas.microsoft.com/office/drawing/2014/main" id="{5453E883-3F77-3549-9A4A-DC60817595FA}"/>
              </a:ext>
            </a:extLst>
          </p:cNvPr>
          <p:cNvSpPr>
            <a:spLocks noGrp="1"/>
          </p:cNvSpPr>
          <p:nvPr>
            <p:ph type="body" sz="quarter" idx="25" hasCustomPrompt="1"/>
          </p:nvPr>
        </p:nvSpPr>
        <p:spPr>
          <a:xfrm>
            <a:off x="912570" y="2206507"/>
            <a:ext cx="2856846"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graph description</a:t>
            </a:r>
          </a:p>
        </p:txBody>
      </p:sp>
      <p:sp>
        <p:nvSpPr>
          <p:cNvPr id="2" name="Title 1">
            <a:extLst>
              <a:ext uri="{FF2B5EF4-FFF2-40B4-BE49-F238E27FC236}">
                <a16:creationId xmlns:a16="http://schemas.microsoft.com/office/drawing/2014/main" id="{626F94C3-C579-41B9-9613-4EEF89D1AAD2}"/>
              </a:ext>
            </a:extLst>
          </p:cNvPr>
          <p:cNvSpPr>
            <a:spLocks noGrp="1"/>
          </p:cNvSpPr>
          <p:nvPr>
            <p:ph type="title"/>
          </p:nvPr>
        </p:nvSpPr>
        <p:spPr/>
        <p:txBody>
          <a:bodyPr/>
          <a:lstStyle/>
          <a:p>
            <a:r>
              <a:rPr lang="en-US"/>
              <a:t>Click to edit Master title style</a:t>
            </a:r>
          </a:p>
        </p:txBody>
      </p:sp>
      <p:sp>
        <p:nvSpPr>
          <p:cNvPr id="6" name="Date Placeholder 5">
            <a:extLst>
              <a:ext uri="{FF2B5EF4-FFF2-40B4-BE49-F238E27FC236}">
                <a16:creationId xmlns:a16="http://schemas.microsoft.com/office/drawing/2014/main" id="{61EB111A-5D22-4A63-AB08-A68AC5470026}"/>
              </a:ext>
            </a:extLst>
          </p:cNvPr>
          <p:cNvSpPr>
            <a:spLocks noGrp="1"/>
          </p:cNvSpPr>
          <p:nvPr>
            <p:ph type="dt" sz="half" idx="26"/>
          </p:nvPr>
        </p:nvSpPr>
        <p:spPr/>
        <p:txBody>
          <a:bodyPr/>
          <a:lstStyle/>
          <a:p>
            <a:fld id="{A4EF5CD7-DBC5-4D7C-8AEB-98DA26DD4D68}" type="datetimeFigureOut">
              <a:rPr lang="en-US" smtClean="0"/>
              <a:t>8/15/2025</a:t>
            </a:fld>
            <a:endParaRPr lang="en-US"/>
          </a:p>
        </p:txBody>
      </p:sp>
      <p:sp>
        <p:nvSpPr>
          <p:cNvPr id="8" name="Footer Placeholder 7">
            <a:extLst>
              <a:ext uri="{FF2B5EF4-FFF2-40B4-BE49-F238E27FC236}">
                <a16:creationId xmlns:a16="http://schemas.microsoft.com/office/drawing/2014/main" id="{29C1050C-C221-4D21-9881-9EC705138F9E}"/>
              </a:ext>
            </a:extLst>
          </p:cNvPr>
          <p:cNvSpPr>
            <a:spLocks noGrp="1"/>
          </p:cNvSpPr>
          <p:nvPr>
            <p:ph type="ftr" sz="quarter" idx="27"/>
          </p:nvPr>
        </p:nvSpPr>
        <p:spPr/>
        <p:txBody>
          <a:bodyPr/>
          <a:lstStyle/>
          <a:p>
            <a:r>
              <a:rPr lang="en-US"/>
              <a:t>CUI//[Insert CUI Category(ies) in alphabetical order separated by single slashes]</a:t>
            </a:r>
          </a:p>
        </p:txBody>
      </p:sp>
      <p:sp>
        <p:nvSpPr>
          <p:cNvPr id="14" name="Slide Number Placeholder 13">
            <a:extLst>
              <a:ext uri="{FF2B5EF4-FFF2-40B4-BE49-F238E27FC236}">
                <a16:creationId xmlns:a16="http://schemas.microsoft.com/office/drawing/2014/main" id="{05D6C6DE-FE6F-4125-8DF9-6F340C80C7DD}"/>
              </a:ext>
            </a:extLst>
          </p:cNvPr>
          <p:cNvSpPr>
            <a:spLocks noGrp="1"/>
          </p:cNvSpPr>
          <p:nvPr>
            <p:ph type="sldNum" sz="quarter" idx="28"/>
          </p:nvPr>
        </p:nvSpPr>
        <p:spPr/>
        <p:txBody>
          <a:bodyPr/>
          <a:lstStyle/>
          <a:p>
            <a:fld id="{0E588DAA-4848-48CA-9FC9-2BD67EAD2930}" type="slidenum">
              <a:rPr lang="en-US" smtClean="0"/>
              <a:pPr/>
              <a:t>‹#›</a:t>
            </a:fld>
            <a:endParaRPr lang="en-US"/>
          </a:p>
        </p:txBody>
      </p:sp>
    </p:spTree>
    <p:extLst>
      <p:ext uri="{BB962C8B-B14F-4D97-AF65-F5344CB8AC3E}">
        <p14:creationId xmlns:p14="http://schemas.microsoft.com/office/powerpoint/2010/main" val="3043915364"/>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Column with Pictur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3D56478-5E93-4442-AA2E-A65DD0E96508}"/>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16" name="Content Placeholder 2">
            <a:extLst>
              <a:ext uri="{FF2B5EF4-FFF2-40B4-BE49-F238E27FC236}">
                <a16:creationId xmlns:a16="http://schemas.microsoft.com/office/drawing/2014/main" id="{8240FBEB-4286-8246-A153-F824C5B2C49E}"/>
              </a:ext>
            </a:extLst>
          </p:cNvPr>
          <p:cNvSpPr>
            <a:spLocks noGrp="1"/>
          </p:cNvSpPr>
          <p:nvPr>
            <p:ph sz="half" idx="1"/>
          </p:nvPr>
        </p:nvSpPr>
        <p:spPr>
          <a:xfrm>
            <a:off x="420514" y="1851010"/>
            <a:ext cx="2905886" cy="4351338"/>
          </a:xfrm>
        </p:spPr>
        <p:txBody>
          <a:bodyPr>
            <a:normAutofit/>
          </a:bodyPr>
          <a:lstStyle>
            <a:lvl1pPr>
              <a:defRPr sz="2000" i="1">
                <a:solidFill>
                  <a:srgbClr val="00C3E9"/>
                </a:solidFill>
              </a:defRPr>
            </a:lvl1pPr>
            <a:lvl2pPr>
              <a:defRPr sz="1800" i="1">
                <a:solidFill>
                  <a:srgbClr val="00C3E9"/>
                </a:solidFill>
              </a:defRPr>
            </a:lvl2pPr>
            <a:lvl3pPr>
              <a:defRPr sz="1600" i="1">
                <a:solidFill>
                  <a:srgbClr val="00C3E9"/>
                </a:solidFill>
              </a:defRPr>
            </a:lvl3pPr>
            <a:lvl4pPr>
              <a:defRPr sz="1400" i="1">
                <a:solidFill>
                  <a:srgbClr val="00C3E9"/>
                </a:solidFill>
              </a:defRPr>
            </a:lvl4pPr>
            <a:lvl5pPr>
              <a:defRPr sz="1400" i="1">
                <a:solidFill>
                  <a:srgbClr val="00C3E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Footer Placeholder 5">
            <a:extLst>
              <a:ext uri="{FF2B5EF4-FFF2-40B4-BE49-F238E27FC236}">
                <a16:creationId xmlns:a16="http://schemas.microsoft.com/office/drawing/2014/main" id="{E6923E0F-B9B1-B545-963E-7D28EA36CEA6}"/>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19" name="Slide Number Placeholder 6">
            <a:extLst>
              <a:ext uri="{FF2B5EF4-FFF2-40B4-BE49-F238E27FC236}">
                <a16:creationId xmlns:a16="http://schemas.microsoft.com/office/drawing/2014/main" id="{488C13B0-F22F-BE4C-9CE1-45A4CB425678}"/>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20" name="Straight Connector 19">
            <a:extLst>
              <a:ext uri="{FF2B5EF4-FFF2-40B4-BE49-F238E27FC236}">
                <a16:creationId xmlns:a16="http://schemas.microsoft.com/office/drawing/2014/main" id="{82112BD1-48A6-6849-BB44-55361CCE2B9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37836386-50E4-734B-8F54-72E8BB950835}"/>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22" name="Picture 21">
            <a:extLst>
              <a:ext uri="{FF2B5EF4-FFF2-40B4-BE49-F238E27FC236}">
                <a16:creationId xmlns:a16="http://schemas.microsoft.com/office/drawing/2014/main" id="{7B660D4E-AC6B-AC4F-8852-F24F0E154198}"/>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23" name="TextBox 22">
            <a:extLst>
              <a:ext uri="{FF2B5EF4-FFF2-40B4-BE49-F238E27FC236}">
                <a16:creationId xmlns:a16="http://schemas.microsoft.com/office/drawing/2014/main" id="{664D8501-EE74-D14C-9358-DEA991DC2616}"/>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
        <p:nvSpPr>
          <p:cNvPr id="3" name="Picture Placeholder 2">
            <a:extLst>
              <a:ext uri="{FF2B5EF4-FFF2-40B4-BE49-F238E27FC236}">
                <a16:creationId xmlns:a16="http://schemas.microsoft.com/office/drawing/2014/main" id="{9DDCA467-B0CB-FE47-A9DF-330F992E9FC9}"/>
              </a:ext>
            </a:extLst>
          </p:cNvPr>
          <p:cNvSpPr>
            <a:spLocks noGrp="1"/>
          </p:cNvSpPr>
          <p:nvPr>
            <p:ph type="pic" sz="quarter" idx="13"/>
          </p:nvPr>
        </p:nvSpPr>
        <p:spPr>
          <a:xfrm>
            <a:off x="4016375" y="1851011"/>
            <a:ext cx="7743825" cy="4351338"/>
          </a:xfrm>
        </p:spPr>
        <p:txBody>
          <a:bodyPr/>
          <a:lstStyle/>
          <a:p>
            <a:r>
              <a:rPr lang="en-US"/>
              <a:t>Click icon to add picture</a:t>
            </a:r>
          </a:p>
        </p:txBody>
      </p:sp>
    </p:spTree>
    <p:extLst>
      <p:ext uri="{BB962C8B-B14F-4D97-AF65-F5344CB8AC3E}">
        <p14:creationId xmlns:p14="http://schemas.microsoft.com/office/powerpoint/2010/main" val="39343237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tatistic and Photo">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2"/>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771714" y="1071280"/>
            <a:ext cx="4717759"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51F60947-DA37-4F96-8D00-10C1364154A3}"/>
              </a:ext>
            </a:extLst>
          </p:cNvPr>
          <p:cNvSpPr>
            <a:spLocks noGrp="1"/>
          </p:cNvSpPr>
          <p:nvPr>
            <p:ph type="body" sz="quarter" idx="26" hasCustomPrompt="1"/>
          </p:nvPr>
        </p:nvSpPr>
        <p:spPr>
          <a:xfrm>
            <a:off x="770127" y="3886200"/>
            <a:ext cx="4616995" cy="839788"/>
          </a:xfrm>
        </p:spPr>
        <p:txBody>
          <a:bodyPr/>
          <a:lstStyle>
            <a:lvl1pPr>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a:p>
            <a:pPr lvl="0"/>
            <a:endParaRPr lang="en-US"/>
          </a:p>
        </p:txBody>
      </p:sp>
    </p:spTree>
    <p:extLst>
      <p:ext uri="{BB962C8B-B14F-4D97-AF65-F5344CB8AC3E}">
        <p14:creationId xmlns:p14="http://schemas.microsoft.com/office/powerpoint/2010/main" val="63881351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plit Statistic">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770128" y="1069848"/>
            <a:ext cx="4616704"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1" i="0" cap="all" baseline="0" dirty="0">
                <a:solidFill>
                  <a:schemeClr val="accent1"/>
                </a:solidFill>
                <a:latin typeface="Arial Narrow" panose="020B0604020202020204" pitchFamily="34" charset="0"/>
                <a:cs typeface="Arial Narrow" panose="020B0604020202020204" pitchFamily="34" charset="0"/>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805168" y="1069848"/>
            <a:ext cx="4616704" cy="1402991"/>
          </a:xfrm>
        </p:spPr>
        <p:txBody>
          <a:bodyPr/>
          <a:lstStyle>
            <a:lvl1pPr marL="0" indent="0" algn="l">
              <a:buNone/>
              <a:defRPr sz="9600" b="1" i="0">
                <a:solidFill>
                  <a:schemeClr val="tx1"/>
                </a:solidFill>
                <a:latin typeface="Arial Narrow" panose="020B0604020202020204" pitchFamily="34" charset="0"/>
                <a:cs typeface="Arial Narrow" panose="020B0604020202020204" pitchFamily="34" charset="0"/>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
        <p:nvSpPr>
          <p:cNvPr id="13" name="Text Placeholder 2">
            <a:extLst>
              <a:ext uri="{FF2B5EF4-FFF2-40B4-BE49-F238E27FC236}">
                <a16:creationId xmlns:a16="http://schemas.microsoft.com/office/drawing/2014/main" id="{BB5279CA-14B3-42F9-883E-1A45FA12C458}"/>
              </a:ext>
            </a:extLst>
          </p:cNvPr>
          <p:cNvSpPr>
            <a:spLocks noGrp="1"/>
          </p:cNvSpPr>
          <p:nvPr>
            <p:ph type="body" sz="quarter" idx="29" hasCustomPrompt="1"/>
          </p:nvPr>
        </p:nvSpPr>
        <p:spPr>
          <a:xfrm>
            <a:off x="770127" y="3886200"/>
            <a:ext cx="4616995" cy="2141376"/>
          </a:xfrm>
        </p:spPr>
        <p:txBody>
          <a:bodyPr/>
          <a:lstStyle>
            <a:lvl1pPr>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a:p>
            <a:pPr lvl="0"/>
            <a:endParaRPr lang="en-US"/>
          </a:p>
        </p:txBody>
      </p:sp>
      <p:sp>
        <p:nvSpPr>
          <p:cNvPr id="21" name="Text Placeholder 2">
            <a:extLst>
              <a:ext uri="{FF2B5EF4-FFF2-40B4-BE49-F238E27FC236}">
                <a16:creationId xmlns:a16="http://schemas.microsoft.com/office/drawing/2014/main" id="{D8F7087D-F29A-43EF-B306-1401926A45DD}"/>
              </a:ext>
            </a:extLst>
          </p:cNvPr>
          <p:cNvSpPr>
            <a:spLocks noGrp="1"/>
          </p:cNvSpPr>
          <p:nvPr>
            <p:ph type="body" sz="quarter" idx="30" hasCustomPrompt="1"/>
          </p:nvPr>
        </p:nvSpPr>
        <p:spPr>
          <a:xfrm>
            <a:off x="6804877" y="3886200"/>
            <a:ext cx="4616995" cy="2141376"/>
          </a:xfrm>
        </p:spPr>
        <p:txBody>
          <a:bodyPr/>
          <a:lstStyle>
            <a:lvl1pPr>
              <a:defRPr sz="1400"/>
            </a:lvl1pPr>
          </a:lstStyle>
          <a:p>
            <a:pPr lvl="0"/>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eros </a:t>
            </a:r>
            <a:r>
              <a:rPr lang="en-US" err="1"/>
              <a:t>quis</a:t>
            </a:r>
            <a:r>
              <a:rPr lang="en-US"/>
              <a:t> </a:t>
            </a:r>
            <a:r>
              <a:rPr lang="en-US" err="1"/>
              <a:t>urna</a:t>
            </a:r>
            <a:r>
              <a:rPr lang="en-US"/>
              <a:t>.</a:t>
            </a:r>
          </a:p>
          <a:p>
            <a:pPr lvl="0"/>
            <a:r>
              <a:rPr lang="en-US"/>
              <a:t>Nunc </a:t>
            </a:r>
            <a:r>
              <a:rPr lang="en-US" err="1"/>
              <a:t>viverra</a:t>
            </a:r>
            <a:r>
              <a:rPr lang="en-US"/>
              <a:t> </a:t>
            </a:r>
            <a:r>
              <a:rPr lang="en-US" err="1"/>
              <a:t>imperdiet</a:t>
            </a:r>
            <a:r>
              <a:rPr lang="en-US"/>
              <a:t> </a:t>
            </a:r>
            <a:r>
              <a:rPr lang="en-US" err="1"/>
              <a:t>enim</a:t>
            </a:r>
            <a:r>
              <a:rPr lang="en-US"/>
              <a:t>. </a:t>
            </a:r>
            <a:r>
              <a:rPr lang="en-US" err="1"/>
              <a:t>Fusce</a:t>
            </a:r>
            <a:r>
              <a:rPr lang="en-US"/>
              <a:t> est. </a:t>
            </a:r>
            <a:r>
              <a:rPr lang="en-US" err="1"/>
              <a:t>Vivamus</a:t>
            </a:r>
            <a:r>
              <a:rPr lang="en-US"/>
              <a:t> a </a:t>
            </a:r>
            <a:r>
              <a:rPr lang="en-US" err="1"/>
              <a:t>tellus</a:t>
            </a:r>
            <a:r>
              <a:rPr lang="en-US"/>
              <a:t>.</a:t>
            </a:r>
          </a:p>
          <a:p>
            <a:pPr lvl="0"/>
            <a:endParaRPr lang="en-US"/>
          </a:p>
        </p:txBody>
      </p:sp>
    </p:spTree>
    <p:extLst>
      <p:ext uri="{BB962C8B-B14F-4D97-AF65-F5344CB8AC3E}">
        <p14:creationId xmlns:p14="http://schemas.microsoft.com/office/powerpoint/2010/main" val="3682428326"/>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4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2"/>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3031327300"/>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10000"/>
              </a:lnSpc>
              <a:buFontTx/>
              <a:buNone/>
              <a:defRPr sz="14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2"/>
          </a:solidFill>
        </p:spPr>
        <p:txBody>
          <a:bodyPr anchor="t"/>
          <a:lstStyle>
            <a:lvl1pPr marL="0" indent="0" algn="ctr">
              <a:buNone/>
              <a:defRPr sz="3200">
                <a:solidFill>
                  <a:schemeClr val="bg1">
                    <a:lumMod val="7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2397223267"/>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2"/>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2"/>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2"/>
          </a:solidFill>
        </p:spPr>
        <p:txBody>
          <a:bodyPr lIns="108000" tIns="108000" rIns="0"/>
          <a:lstStyle>
            <a:lvl1pPr marL="0" indent="0">
              <a:buNone/>
              <a:defRPr>
                <a:solidFill>
                  <a:schemeClr val="bg1">
                    <a:lumMod val="75000"/>
                  </a:schemeClr>
                </a:solidFill>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0"/>
            <a:ext cx="4620126" cy="1036356"/>
          </a:xfrm>
        </p:spPr>
        <p:txBody>
          <a:bodyPr>
            <a:noAutofit/>
          </a:bodyPr>
          <a:lstStyle>
            <a:lvl1pPr marL="0" indent="0">
              <a:lnSpc>
                <a:spcPct val="110000"/>
              </a:lnSpc>
              <a:buFontTx/>
              <a:buNone/>
              <a:defRPr sz="1400" b="0" i="0">
                <a:solidFill>
                  <a:schemeClr val="tx1">
                    <a:alpha val="90000"/>
                  </a:schemeClr>
                </a:solidFill>
              </a:defRPr>
            </a:lvl1pPr>
            <a:lvl2pPr>
              <a:defRPr sz="1436"/>
            </a:lvl2pPr>
            <a:lvl3pPr>
              <a:defRPr sz="1436"/>
            </a:lvl3pPr>
            <a:lvl4pPr>
              <a:defRPr sz="1436"/>
            </a:lvl4pPr>
            <a:lvl5pPr>
              <a:defRPr sz="1436"/>
            </a:lvl5pPr>
          </a:lstStyle>
          <a:p>
            <a:pPr lvl="0"/>
            <a:r>
              <a:rPr lang="en-US"/>
              <a:t>Donec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1" i="0" cap="all" baseline="0">
                <a:solidFill>
                  <a:schemeClr val="bg1"/>
                </a:solidFill>
                <a:latin typeface="Arial Narrow" panose="020B0604020202020204" pitchFamily="34" charset="0"/>
                <a:cs typeface="Arial Narrow" panose="020B0604020202020204" pitchFamily="34" charset="0"/>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5849071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4CA45-A23A-4963-B3AA-F022957834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DDDDC1-FE79-4BA3-B1B0-39380D1A3EDB}"/>
              </a:ext>
            </a:extLst>
          </p:cNvPr>
          <p:cNvSpPr>
            <a:spLocks noGrp="1"/>
          </p:cNvSpPr>
          <p:nvPr>
            <p:ph sz="half" idx="1"/>
          </p:nvPr>
        </p:nvSpPr>
        <p:spPr>
          <a:xfrm>
            <a:off x="9144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2EBA85-7332-4CDE-B427-E9C7C5AE788B}"/>
              </a:ext>
            </a:extLst>
          </p:cNvPr>
          <p:cNvSpPr>
            <a:spLocks noGrp="1"/>
          </p:cNvSpPr>
          <p:nvPr>
            <p:ph sz="half" idx="2"/>
          </p:nvPr>
        </p:nvSpPr>
        <p:spPr>
          <a:xfrm>
            <a:off x="62484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9B603D-D083-4958-9234-1C4B0342E565}"/>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6" name="Footer Placeholder 5">
            <a:extLst>
              <a:ext uri="{FF2B5EF4-FFF2-40B4-BE49-F238E27FC236}">
                <a16:creationId xmlns:a16="http://schemas.microsoft.com/office/drawing/2014/main" id="{7ACCCAC6-2FA7-499F-8232-D04DE2FB7E04}"/>
              </a:ext>
            </a:extLst>
          </p:cNvPr>
          <p:cNvSpPr>
            <a:spLocks noGrp="1"/>
          </p:cNvSpPr>
          <p:nvPr>
            <p:ph type="ftr" sz="quarter" idx="11"/>
          </p:nvPr>
        </p:nvSpPr>
        <p:spPr/>
        <p:txBody>
          <a:bodyPr/>
          <a:lstStyle/>
          <a:p>
            <a:r>
              <a:rPr lang="en-US"/>
              <a:t>CUI//[Insert CUI Category(ies) in alphabetical order separated by single slashes]</a:t>
            </a:r>
          </a:p>
        </p:txBody>
      </p:sp>
      <p:sp>
        <p:nvSpPr>
          <p:cNvPr id="7" name="Slide Number Placeholder 6">
            <a:extLst>
              <a:ext uri="{FF2B5EF4-FFF2-40B4-BE49-F238E27FC236}">
                <a16:creationId xmlns:a16="http://schemas.microsoft.com/office/drawing/2014/main" id="{EB6192CF-EA4D-4091-B3A8-2FAEC51AAAFF}"/>
              </a:ext>
            </a:extLst>
          </p:cNvPr>
          <p:cNvSpPr>
            <a:spLocks noGrp="1"/>
          </p:cNvSpPr>
          <p:nvPr>
            <p:ph type="sldNum" sz="quarter" idx="12"/>
          </p:nvPr>
        </p:nvSpPr>
        <p:spPr/>
        <p:txBody>
          <a:bodyPr/>
          <a:lstStyle/>
          <a:p>
            <a:fld id="{0E588DAA-4848-48CA-9FC9-2BD67EAD2930}" type="slidenum">
              <a:rPr lang="en-US" smtClean="0"/>
              <a:t>‹#›</a:t>
            </a:fld>
            <a:endParaRPr lang="en-US"/>
          </a:p>
        </p:txBody>
      </p:sp>
      <p:cxnSp>
        <p:nvCxnSpPr>
          <p:cNvPr id="8" name="Straight Connector 7">
            <a:extLst>
              <a:ext uri="{FF2B5EF4-FFF2-40B4-BE49-F238E27FC236}">
                <a16:creationId xmlns:a16="http://schemas.microsoft.com/office/drawing/2014/main" id="{75EC9656-AF52-4435-800B-28BAB9D5406A}"/>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37287579"/>
      </p:ext>
    </p:extLst>
  </p:cSld>
  <p:clrMapOvr>
    <a:masterClrMapping/>
  </p:clrMapOvr>
  <p:hf hd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CF76F-1C1D-4376-A110-7DCF6FB8C4C0}"/>
              </a:ext>
            </a:extLst>
          </p:cNvPr>
          <p:cNvSpPr>
            <a:spLocks noGrp="1"/>
          </p:cNvSpPr>
          <p:nvPr>
            <p:ph type="title"/>
          </p:nvPr>
        </p:nvSpPr>
        <p:spPr>
          <a:xfrm>
            <a:off x="914400" y="292608"/>
            <a:ext cx="10515600" cy="950976"/>
          </a:xfrm>
        </p:spPr>
        <p:txBody>
          <a:bodyPr/>
          <a:lstStyle/>
          <a:p>
            <a:r>
              <a:rPr lang="en-US"/>
              <a:t>Click to edit Master title style</a:t>
            </a:r>
          </a:p>
        </p:txBody>
      </p:sp>
      <p:sp>
        <p:nvSpPr>
          <p:cNvPr id="3" name="Text Placeholder 2">
            <a:extLst>
              <a:ext uri="{FF2B5EF4-FFF2-40B4-BE49-F238E27FC236}">
                <a16:creationId xmlns:a16="http://schemas.microsoft.com/office/drawing/2014/main" id="{3545BF57-57BF-4FB0-8BFB-4AFFCCB79784}"/>
              </a:ext>
            </a:extLst>
          </p:cNvPr>
          <p:cNvSpPr>
            <a:spLocks noGrp="1"/>
          </p:cNvSpPr>
          <p:nvPr>
            <p:ph type="body" idx="1"/>
          </p:nvPr>
        </p:nvSpPr>
        <p:spPr>
          <a:xfrm>
            <a:off x="914400"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51D275-21EA-4780-AA74-1D9F13CC7569}"/>
              </a:ext>
            </a:extLst>
          </p:cNvPr>
          <p:cNvSpPr>
            <a:spLocks noGrp="1"/>
          </p:cNvSpPr>
          <p:nvPr>
            <p:ph sz="half" idx="2"/>
          </p:nvPr>
        </p:nvSpPr>
        <p:spPr>
          <a:xfrm>
            <a:off x="9144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EC54CB-9B8C-488F-9085-ECCFDF7C1268}"/>
              </a:ext>
            </a:extLst>
          </p:cNvPr>
          <p:cNvSpPr>
            <a:spLocks noGrp="1"/>
          </p:cNvSpPr>
          <p:nvPr>
            <p:ph type="body" sz="quarter" idx="3"/>
          </p:nvPr>
        </p:nvSpPr>
        <p:spPr>
          <a:xfrm>
            <a:off x="624681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A90622C-9FF6-42D0-9103-9E429395259C}"/>
              </a:ext>
            </a:extLst>
          </p:cNvPr>
          <p:cNvSpPr>
            <a:spLocks noGrp="1"/>
          </p:cNvSpPr>
          <p:nvPr>
            <p:ph sz="quarter" idx="4"/>
          </p:nvPr>
        </p:nvSpPr>
        <p:spPr>
          <a:xfrm>
            <a:off x="6246812"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9687B7-CCAB-47BB-B424-3D78A5F86536}"/>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8" name="Footer Placeholder 7">
            <a:extLst>
              <a:ext uri="{FF2B5EF4-FFF2-40B4-BE49-F238E27FC236}">
                <a16:creationId xmlns:a16="http://schemas.microsoft.com/office/drawing/2014/main" id="{B06D3A52-00E7-43C2-93DA-05BD1D9D8207}"/>
              </a:ext>
            </a:extLst>
          </p:cNvPr>
          <p:cNvSpPr>
            <a:spLocks noGrp="1"/>
          </p:cNvSpPr>
          <p:nvPr>
            <p:ph type="ftr" sz="quarter" idx="11"/>
          </p:nvPr>
        </p:nvSpPr>
        <p:spPr/>
        <p:txBody>
          <a:bodyPr/>
          <a:lstStyle/>
          <a:p>
            <a:r>
              <a:rPr lang="en-US"/>
              <a:t>CUI//[Insert CUI Category(ies) in alphabetical order separated by single slashes]</a:t>
            </a:r>
          </a:p>
        </p:txBody>
      </p:sp>
      <p:sp>
        <p:nvSpPr>
          <p:cNvPr id="9" name="Slide Number Placeholder 8">
            <a:extLst>
              <a:ext uri="{FF2B5EF4-FFF2-40B4-BE49-F238E27FC236}">
                <a16:creationId xmlns:a16="http://schemas.microsoft.com/office/drawing/2014/main" id="{FCB462D0-6D20-42AB-90C0-7DD6BBE8FDF0}"/>
              </a:ext>
            </a:extLst>
          </p:cNvPr>
          <p:cNvSpPr>
            <a:spLocks noGrp="1"/>
          </p:cNvSpPr>
          <p:nvPr>
            <p:ph type="sldNum" sz="quarter" idx="12"/>
          </p:nvPr>
        </p:nvSpPr>
        <p:spPr/>
        <p:txBody>
          <a:bodyPr/>
          <a:lstStyle/>
          <a:p>
            <a:fld id="{0E588DAA-4848-48CA-9FC9-2BD67EAD2930}" type="slidenum">
              <a:rPr lang="en-US" smtClean="0"/>
              <a:t>‹#›</a:t>
            </a:fld>
            <a:endParaRPr lang="en-US"/>
          </a:p>
        </p:txBody>
      </p:sp>
      <p:cxnSp>
        <p:nvCxnSpPr>
          <p:cNvPr id="10" name="Straight Connector 9">
            <a:extLst>
              <a:ext uri="{FF2B5EF4-FFF2-40B4-BE49-F238E27FC236}">
                <a16:creationId xmlns:a16="http://schemas.microsoft.com/office/drawing/2014/main" id="{4476DB54-1070-4258-ABBD-5ABE0067272E}"/>
              </a:ext>
            </a:extLst>
          </p:cNvPr>
          <p:cNvCxnSpPr>
            <a:cxnSpLocks/>
          </p:cNvCxnSpPr>
          <p:nvPr userDrawn="1"/>
        </p:nvCxnSpPr>
        <p:spPr>
          <a:xfrm>
            <a:off x="914400" y="1325880"/>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23401804"/>
      </p:ext>
    </p:extLst>
  </p:cSld>
  <p:clrMapOvr>
    <a:masterClrMapping/>
  </p:clrMapOvr>
  <p:hf hd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968AC-9DBB-4E45-81BC-6A00F9F307F3}"/>
              </a:ext>
            </a:extLst>
          </p:cNvPr>
          <p:cNvSpPr>
            <a:spLocks noGrp="1"/>
          </p:cNvSpPr>
          <p:nvPr>
            <p:ph type="title"/>
          </p:nvPr>
        </p:nvSpPr>
        <p:spPr>
          <a:xfrm>
            <a:off x="914400" y="987425"/>
            <a:ext cx="3932237" cy="793098"/>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C6AC74F-5CD2-4D5F-AD46-5BAC579042F4}"/>
              </a:ext>
            </a:extLst>
          </p:cNvPr>
          <p:cNvSpPr>
            <a:spLocks noGrp="1"/>
          </p:cNvSpPr>
          <p:nvPr>
            <p:ph idx="1"/>
          </p:nvPr>
        </p:nvSpPr>
        <p:spPr>
          <a:xfrm>
            <a:off x="5257800"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954E45-7802-4417-9001-04DE287C36DB}"/>
              </a:ext>
            </a:extLst>
          </p:cNvPr>
          <p:cNvSpPr>
            <a:spLocks noGrp="1"/>
          </p:cNvSpPr>
          <p:nvPr>
            <p:ph type="body" sz="half" idx="2"/>
          </p:nvPr>
        </p:nvSpPr>
        <p:spPr>
          <a:xfrm>
            <a:off x="914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43B8BC-4548-478B-826A-B7B3CA572BA7}"/>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6" name="Footer Placeholder 5">
            <a:extLst>
              <a:ext uri="{FF2B5EF4-FFF2-40B4-BE49-F238E27FC236}">
                <a16:creationId xmlns:a16="http://schemas.microsoft.com/office/drawing/2014/main" id="{87F08FB9-BB24-4200-8D8A-3027C3548C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BC239A-58B1-4D7E-930B-6D2778E86FF2}"/>
              </a:ext>
            </a:extLst>
          </p:cNvPr>
          <p:cNvSpPr>
            <a:spLocks noGrp="1"/>
          </p:cNvSpPr>
          <p:nvPr>
            <p:ph type="sldNum" sz="quarter" idx="12"/>
          </p:nvPr>
        </p:nvSpPr>
        <p:spPr/>
        <p:txBody>
          <a:bodyPr/>
          <a:lstStyle/>
          <a:p>
            <a:fld id="{0E588DAA-4848-48CA-9FC9-2BD67EAD2930}" type="slidenum">
              <a:rPr lang="en-US" smtClean="0"/>
              <a:t>‹#›</a:t>
            </a:fld>
            <a:endParaRPr lang="en-US"/>
          </a:p>
        </p:txBody>
      </p:sp>
      <p:cxnSp>
        <p:nvCxnSpPr>
          <p:cNvPr id="8" name="Straight Connector 7">
            <a:extLst>
              <a:ext uri="{FF2B5EF4-FFF2-40B4-BE49-F238E27FC236}">
                <a16:creationId xmlns:a16="http://schemas.microsoft.com/office/drawing/2014/main" id="{44A7BD1A-EF37-48F9-AC3C-912B1229E496}"/>
              </a:ext>
            </a:extLst>
          </p:cNvPr>
          <p:cNvCxnSpPr>
            <a:cxnSpLocks/>
          </p:cNvCxnSpPr>
          <p:nvPr userDrawn="1"/>
        </p:nvCxnSpPr>
        <p:spPr>
          <a:xfrm>
            <a:off x="914400" y="1856105"/>
            <a:ext cx="1143000" cy="0"/>
          </a:xfrm>
          <a:prstGeom prst="line">
            <a:avLst/>
          </a:prstGeom>
          <a:ln w="79375">
            <a:solidFill>
              <a:schemeClr val="accent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21986150"/>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05A72-E560-48B5-B018-8D4FAFB1A88D}"/>
              </a:ext>
            </a:extLst>
          </p:cNvPr>
          <p:cNvSpPr>
            <a:spLocks noGrp="1"/>
          </p:cNvSpPr>
          <p:nvPr>
            <p:ph type="title"/>
          </p:nvPr>
        </p:nvSpPr>
        <p:spPr>
          <a:xfrm>
            <a:off x="914400" y="987552"/>
            <a:ext cx="3932237" cy="795528"/>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237D7E-EA4A-4309-9B42-500A40A159F4}"/>
              </a:ext>
            </a:extLst>
          </p:cNvPr>
          <p:cNvSpPr>
            <a:spLocks noGrp="1"/>
          </p:cNvSpPr>
          <p:nvPr>
            <p:ph type="pic" idx="1"/>
          </p:nvPr>
        </p:nvSpPr>
        <p:spPr>
          <a:xfrm>
            <a:off x="5257800"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BE8002E-13DC-4E34-BD18-1765DFD97B38}"/>
              </a:ext>
            </a:extLst>
          </p:cNvPr>
          <p:cNvSpPr>
            <a:spLocks noGrp="1"/>
          </p:cNvSpPr>
          <p:nvPr>
            <p:ph type="body" sz="half" idx="2"/>
          </p:nvPr>
        </p:nvSpPr>
        <p:spPr>
          <a:xfrm>
            <a:off x="91439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012534-877C-4F96-BEA5-DC7C1F369485}"/>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6" name="Footer Placeholder 5">
            <a:extLst>
              <a:ext uri="{FF2B5EF4-FFF2-40B4-BE49-F238E27FC236}">
                <a16:creationId xmlns:a16="http://schemas.microsoft.com/office/drawing/2014/main" id="{C7E86F7E-FB9C-4357-BF5B-3DD29C68BC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453F4E-28D0-45E0-A7AB-5DD74081D50B}"/>
              </a:ext>
            </a:extLst>
          </p:cNvPr>
          <p:cNvSpPr>
            <a:spLocks noGrp="1"/>
          </p:cNvSpPr>
          <p:nvPr>
            <p:ph type="sldNum" sz="quarter" idx="12"/>
          </p:nvPr>
        </p:nvSpPr>
        <p:spPr/>
        <p:txBody>
          <a:bodyPr/>
          <a:lstStyle/>
          <a:p>
            <a:fld id="{0E588DAA-4848-48CA-9FC9-2BD67EAD2930}" type="slidenum">
              <a:rPr lang="en-US" smtClean="0"/>
              <a:t>‹#›</a:t>
            </a:fld>
            <a:endParaRPr lang="en-US"/>
          </a:p>
        </p:txBody>
      </p:sp>
      <p:cxnSp>
        <p:nvCxnSpPr>
          <p:cNvPr id="9" name="Straight Connector 8">
            <a:extLst>
              <a:ext uri="{FF2B5EF4-FFF2-40B4-BE49-F238E27FC236}">
                <a16:creationId xmlns:a16="http://schemas.microsoft.com/office/drawing/2014/main" id="{1424F9C9-CCC3-4C76-835F-84DD28231532}"/>
              </a:ext>
            </a:extLst>
          </p:cNvPr>
          <p:cNvCxnSpPr>
            <a:cxnSpLocks/>
          </p:cNvCxnSpPr>
          <p:nvPr userDrawn="1"/>
        </p:nvCxnSpPr>
        <p:spPr>
          <a:xfrm>
            <a:off x="914400" y="1856105"/>
            <a:ext cx="1143000" cy="0"/>
          </a:xfrm>
          <a:prstGeom prst="line">
            <a:avLst/>
          </a:prstGeom>
          <a:ln w="793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19705477"/>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ntact Info 1">
    <p:bg>
      <p:bgRef idx="1001">
        <a:schemeClr val="bg2"/>
      </p:bgRef>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2"/>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tx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1" i="0" cap="all" spc="0" baseline="0">
                <a:solidFill>
                  <a:schemeClr val="accent2"/>
                </a:solidFill>
                <a:latin typeface="Arial Narrow" panose="020B0604020202020204" pitchFamily="34" charset="0"/>
                <a:cs typeface="Arial Narrow" panose="020B0604020202020204" pitchFamily="34" charset="0"/>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tx1"/>
            </a:solidFill>
          </a:ln>
        </p:spPr>
        <p:style>
          <a:lnRef idx="1">
            <a:schemeClr val="accent2"/>
          </a:lnRef>
          <a:fillRef idx="0">
            <a:schemeClr val="accent2"/>
          </a:fillRef>
          <a:effectRef idx="0">
            <a:schemeClr val="accent2"/>
          </a:effectRef>
          <a:fontRef idx="minor">
            <a:schemeClr val="tx1"/>
          </a:fontRef>
        </p:style>
      </p:cxnSp>
      <p:sp>
        <p:nvSpPr>
          <p:cNvPr id="12" name="Slide Number Placeholder 6">
            <a:extLst>
              <a:ext uri="{FF2B5EF4-FFF2-40B4-BE49-F238E27FC236}">
                <a16:creationId xmlns:a16="http://schemas.microsoft.com/office/drawing/2014/main" id="{72DEE638-434D-44BC-83CD-7EB5F7AC6056}"/>
              </a:ext>
            </a:extLst>
          </p:cNvPr>
          <p:cNvSpPr txBox="1">
            <a:spLocks/>
          </p:cNvSpPr>
          <p:nvPr userDrawn="1"/>
        </p:nvSpPr>
        <p:spPr>
          <a:xfrm>
            <a:off x="11686032" y="6510528"/>
            <a:ext cx="274320" cy="123111"/>
          </a:xfrm>
          <a:prstGeom prst="rect">
            <a:avLst/>
          </a:prstGeom>
        </p:spPr>
        <p:txBody>
          <a:bodyPr vert="horz" lIns="0" tIns="0" rIns="0" bIns="0" rtlCol="0" anchor="t" anchorCtr="0">
            <a:noAutofit/>
          </a:bodyPr>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588DAA-4848-48CA-9FC9-2BD67EAD2930}" type="slidenum">
              <a:rPr lang="en-US" smtClean="0"/>
              <a:pPr/>
              <a:t>‹#›</a:t>
            </a:fld>
            <a:endParaRPr lang="en-US"/>
          </a:p>
        </p:txBody>
      </p:sp>
    </p:spTree>
    <p:extLst>
      <p:ext uri="{BB962C8B-B14F-4D97-AF65-F5344CB8AC3E}">
        <p14:creationId xmlns:p14="http://schemas.microsoft.com/office/powerpoint/2010/main" val="3871938109"/>
      </p:ext>
    </p:extLst>
  </p:cSld>
  <p:clrMapOvr>
    <a:overrideClrMapping bg1="dk1" tx1="lt1" bg2="dk2" tx2="lt2" accent1="accent1" accent2="accent2" accent3="accent3" accent4="accent4" accent5="accent5" accent6="accent6" hlink="hlink" folHlink="folHlink"/>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Column with Picture Hal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F5D5-9311-C84D-ADFD-E6C1CA0AB1E4}"/>
              </a:ext>
            </a:extLst>
          </p:cNvPr>
          <p:cNvSpPr>
            <a:spLocks noGrp="1"/>
          </p:cNvSpPr>
          <p:nvPr>
            <p:ph type="title" hasCustomPrompt="1"/>
          </p:nvPr>
        </p:nvSpPr>
        <p:spPr>
          <a:xfrm>
            <a:off x="420515" y="920402"/>
            <a:ext cx="11339982" cy="670798"/>
          </a:xfrm>
        </p:spPr>
        <p:txBody>
          <a:bodyPr>
            <a:normAutofit/>
          </a:bodyPr>
          <a:lstStyle>
            <a:lvl1pPr>
              <a:defRPr sz="2400" cap="all" baseline="0"/>
            </a:lvl1pPr>
          </a:lstStyle>
          <a:p>
            <a:r>
              <a:rPr lang="en-US" dirty="0"/>
              <a:t>TITLE</a:t>
            </a:r>
          </a:p>
        </p:txBody>
      </p:sp>
      <p:sp>
        <p:nvSpPr>
          <p:cNvPr id="6" name="Footer Placeholder 5">
            <a:extLst>
              <a:ext uri="{FF2B5EF4-FFF2-40B4-BE49-F238E27FC236}">
                <a16:creationId xmlns:a16="http://schemas.microsoft.com/office/drawing/2014/main" id="{E7B97DBB-C93D-FA4A-ADCB-D2B7836D8E45}"/>
              </a:ext>
            </a:extLst>
          </p:cNvPr>
          <p:cNvSpPr>
            <a:spLocks noGrp="1"/>
          </p:cNvSpPr>
          <p:nvPr>
            <p:ph type="ftr" sz="quarter" idx="11"/>
          </p:nvPr>
        </p:nvSpPr>
        <p:spPr>
          <a:xfrm>
            <a:off x="4016999" y="6356350"/>
            <a:ext cx="7743497" cy="365125"/>
          </a:xfrm>
        </p:spPr>
        <p:txBody>
          <a:bodyPr/>
          <a:lstStyle>
            <a:lvl1pPr algn="l">
              <a:defRPr b="0" i="0">
                <a:solidFill>
                  <a:srgbClr val="414042"/>
                </a:solidFill>
                <a:latin typeface="Roboto Light" panose="02000000000000000000" pitchFamily="2" charset="0"/>
                <a:ea typeface="Roboto Light" panose="02000000000000000000" pitchFamily="2" charset="0"/>
              </a:defRPr>
            </a:lvl1pPr>
          </a:lstStyle>
          <a:p>
            <a:endParaRPr lang="en-US"/>
          </a:p>
        </p:txBody>
      </p:sp>
      <p:sp>
        <p:nvSpPr>
          <p:cNvPr id="7" name="Slide Number Placeholder 6">
            <a:extLst>
              <a:ext uri="{FF2B5EF4-FFF2-40B4-BE49-F238E27FC236}">
                <a16:creationId xmlns:a16="http://schemas.microsoft.com/office/drawing/2014/main" id="{F581C65F-14CB-7646-8176-7D9ADEA8D6EF}"/>
              </a:ext>
            </a:extLst>
          </p:cNvPr>
          <p:cNvSpPr>
            <a:spLocks noGrp="1"/>
          </p:cNvSpPr>
          <p:nvPr>
            <p:ph type="sldNum" sz="quarter" idx="12"/>
          </p:nvPr>
        </p:nvSpPr>
        <p:spPr>
          <a:xfrm>
            <a:off x="420514" y="6362299"/>
            <a:ext cx="2743200" cy="365125"/>
          </a:xfrm>
        </p:spPr>
        <p:txBody>
          <a:bodyPr/>
          <a:lstStyle>
            <a:lvl1pPr algn="l">
              <a:defRPr>
                <a:solidFill>
                  <a:srgbClr val="414042"/>
                </a:solidFill>
                <a:latin typeface="Roboto" panose="02000000000000000000" pitchFamily="2" charset="0"/>
                <a:ea typeface="Roboto" panose="02000000000000000000" pitchFamily="2" charset="0"/>
              </a:defRPr>
            </a:lvl1pPr>
          </a:lstStyle>
          <a:p>
            <a:fld id="{E67FFAC0-A598-7545-AD7E-965854CFFEC8}" type="slidenum">
              <a:rPr lang="en-US" smtClean="0"/>
              <a:pPr/>
              <a:t>‹#›</a:t>
            </a:fld>
            <a:endParaRPr lang="en-US" dirty="0"/>
          </a:p>
        </p:txBody>
      </p:sp>
      <p:cxnSp>
        <p:nvCxnSpPr>
          <p:cNvPr id="11" name="Straight Connector 10">
            <a:extLst>
              <a:ext uri="{FF2B5EF4-FFF2-40B4-BE49-F238E27FC236}">
                <a16:creationId xmlns:a16="http://schemas.microsoft.com/office/drawing/2014/main" id="{8F859EE4-145A-C94B-BD7C-259ED2244EE2}"/>
              </a:ext>
            </a:extLst>
          </p:cNvPr>
          <p:cNvCxnSpPr>
            <a:cxnSpLocks/>
          </p:cNvCxnSpPr>
          <p:nvPr userDrawn="1"/>
        </p:nvCxnSpPr>
        <p:spPr>
          <a:xfrm>
            <a:off x="518400" y="1446720"/>
            <a:ext cx="11242097" cy="0"/>
          </a:xfrm>
          <a:prstGeom prst="line">
            <a:avLst/>
          </a:prstGeom>
          <a:ln>
            <a:solidFill>
              <a:srgbClr val="414042"/>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47787D22-AA22-E143-B354-EC80B8F8F7CA}"/>
              </a:ext>
            </a:extLst>
          </p:cNvPr>
          <p:cNvPicPr>
            <a:picLocks noChangeAspect="1"/>
          </p:cNvPicPr>
          <p:nvPr userDrawn="1"/>
        </p:nvPicPr>
        <p:blipFill>
          <a:blip r:embed="rId2"/>
          <a:stretch>
            <a:fillRect/>
          </a:stretch>
        </p:blipFill>
        <p:spPr>
          <a:xfrm>
            <a:off x="0" y="0"/>
            <a:ext cx="12192000" cy="605765"/>
          </a:xfrm>
          <a:prstGeom prst="rect">
            <a:avLst/>
          </a:prstGeom>
        </p:spPr>
      </p:pic>
      <p:pic>
        <p:nvPicPr>
          <p:cNvPr id="14" name="Picture 13">
            <a:extLst>
              <a:ext uri="{FF2B5EF4-FFF2-40B4-BE49-F238E27FC236}">
                <a16:creationId xmlns:a16="http://schemas.microsoft.com/office/drawing/2014/main" id="{7B1024C2-A29A-F743-9886-DAAC64CA1614}"/>
              </a:ext>
            </a:extLst>
          </p:cNvPr>
          <p:cNvPicPr>
            <a:picLocks noChangeAspect="1"/>
          </p:cNvPicPr>
          <p:nvPr userDrawn="1"/>
        </p:nvPicPr>
        <p:blipFill>
          <a:blip r:embed="rId3"/>
          <a:stretch>
            <a:fillRect/>
          </a:stretch>
        </p:blipFill>
        <p:spPr>
          <a:xfrm>
            <a:off x="10788751" y="118403"/>
            <a:ext cx="993346" cy="368957"/>
          </a:xfrm>
          <a:prstGeom prst="rect">
            <a:avLst/>
          </a:prstGeom>
        </p:spPr>
      </p:pic>
      <p:sp>
        <p:nvSpPr>
          <p:cNvPr id="15" name="TextBox 14">
            <a:extLst>
              <a:ext uri="{FF2B5EF4-FFF2-40B4-BE49-F238E27FC236}">
                <a16:creationId xmlns:a16="http://schemas.microsoft.com/office/drawing/2014/main" id="{3FAE1208-CAB5-0349-84A2-3F632D047E9A}"/>
              </a:ext>
            </a:extLst>
          </p:cNvPr>
          <p:cNvSpPr txBox="1"/>
          <p:nvPr userDrawn="1"/>
        </p:nvSpPr>
        <p:spPr>
          <a:xfrm>
            <a:off x="359503" y="210207"/>
            <a:ext cx="2112580" cy="246221"/>
          </a:xfrm>
          <a:prstGeom prst="rect">
            <a:avLst/>
          </a:prstGeom>
          <a:noFill/>
        </p:spPr>
        <p:txBody>
          <a:bodyPr wrap="square" rtlCol="0">
            <a:spAutoFit/>
          </a:bodyPr>
          <a:lstStyle/>
          <a:p>
            <a:r>
              <a:rPr lang="en-US" sz="1000" dirty="0" err="1">
                <a:solidFill>
                  <a:srgbClr val="414042"/>
                </a:solidFill>
                <a:latin typeface="Arial" panose="020B0604020202020204" pitchFamily="34" charset="0"/>
                <a:cs typeface="Arial" panose="020B0604020202020204" pitchFamily="34" charset="0"/>
              </a:rPr>
              <a:t>ncan.org</a:t>
            </a:r>
            <a:endParaRPr lang="en-US" sz="1000" dirty="0"/>
          </a:p>
        </p:txBody>
      </p:sp>
      <p:sp>
        <p:nvSpPr>
          <p:cNvPr id="22" name="Content Placeholder 3">
            <a:extLst>
              <a:ext uri="{FF2B5EF4-FFF2-40B4-BE49-F238E27FC236}">
                <a16:creationId xmlns:a16="http://schemas.microsoft.com/office/drawing/2014/main" id="{58C5D788-612A-6042-9600-919462A9A2D1}"/>
              </a:ext>
            </a:extLst>
          </p:cNvPr>
          <p:cNvSpPr>
            <a:spLocks noGrp="1"/>
          </p:cNvSpPr>
          <p:nvPr>
            <p:ph sz="half" idx="2"/>
          </p:nvPr>
        </p:nvSpPr>
        <p:spPr>
          <a:xfrm>
            <a:off x="420514" y="1846743"/>
            <a:ext cx="5354265"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B69FDEE7-9057-C446-A6F4-5867D5DA4D3F}"/>
              </a:ext>
            </a:extLst>
          </p:cNvPr>
          <p:cNvSpPr>
            <a:spLocks noGrp="1"/>
          </p:cNvSpPr>
          <p:nvPr>
            <p:ph type="pic" sz="quarter" idx="13"/>
          </p:nvPr>
        </p:nvSpPr>
        <p:spPr>
          <a:xfrm>
            <a:off x="6406230" y="1846743"/>
            <a:ext cx="5354265" cy="4306243"/>
          </a:xfrm>
        </p:spPr>
        <p:txBody>
          <a:bodyPr/>
          <a:lstStyle/>
          <a:p>
            <a:r>
              <a:rPr lang="en-US"/>
              <a:t>Click icon to add picture</a:t>
            </a:r>
          </a:p>
        </p:txBody>
      </p:sp>
    </p:spTree>
    <p:extLst>
      <p:ext uri="{BB962C8B-B14F-4D97-AF65-F5344CB8AC3E}">
        <p14:creationId xmlns:p14="http://schemas.microsoft.com/office/powerpoint/2010/main" val="11073479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tact Info 2">
    <p:bg>
      <p:bgRef idx="1001">
        <a:schemeClr val="bg2"/>
      </p:bgRef>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tx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2"/>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tx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1" i="0" cap="all" spc="0" baseline="0">
                <a:solidFill>
                  <a:schemeClr val="accent2"/>
                </a:solidFill>
                <a:latin typeface="Arial Narrow" panose="020B0604020202020204" pitchFamily="34" charset="0"/>
                <a:cs typeface="Arial Narrow" panose="020B0604020202020204" pitchFamily="34" charset="0"/>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tx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tx1"/>
            </a:solidFill>
          </a:ln>
        </p:spPr>
        <p:style>
          <a:lnRef idx="1">
            <a:schemeClr val="accent2"/>
          </a:lnRef>
          <a:fillRef idx="0">
            <a:schemeClr val="accent2"/>
          </a:fillRef>
          <a:effectRef idx="0">
            <a:schemeClr val="accent2"/>
          </a:effectRef>
          <a:fontRef idx="minor">
            <a:schemeClr val="tx1"/>
          </a:fontRef>
        </p:style>
      </p:cxnSp>
      <p:sp>
        <p:nvSpPr>
          <p:cNvPr id="12" name="Slide Number Placeholder 6">
            <a:extLst>
              <a:ext uri="{FF2B5EF4-FFF2-40B4-BE49-F238E27FC236}">
                <a16:creationId xmlns:a16="http://schemas.microsoft.com/office/drawing/2014/main" id="{53477F04-5991-4E40-B1E4-7E46B0F7ACFF}"/>
              </a:ext>
            </a:extLst>
          </p:cNvPr>
          <p:cNvSpPr>
            <a:spLocks noGrp="1"/>
          </p:cNvSpPr>
          <p:nvPr>
            <p:ph type="sldNum" sz="quarter" idx="12"/>
          </p:nvPr>
        </p:nvSpPr>
        <p:spPr>
          <a:xfrm>
            <a:off x="11686032" y="6510528"/>
            <a:ext cx="274320" cy="123111"/>
          </a:xfrm>
        </p:spPr>
        <p:txBody>
          <a:bodyPr/>
          <a:lstStyle/>
          <a:p>
            <a:fld id="{0E588DAA-4848-48CA-9FC9-2BD67EAD2930}" type="slidenum">
              <a:rPr lang="en-US" smtClean="0"/>
              <a:t>‹#›</a:t>
            </a:fld>
            <a:endParaRPr lang="en-US"/>
          </a:p>
        </p:txBody>
      </p:sp>
    </p:spTree>
    <p:extLst>
      <p:ext uri="{BB962C8B-B14F-4D97-AF65-F5344CB8AC3E}">
        <p14:creationId xmlns:p14="http://schemas.microsoft.com/office/powerpoint/2010/main" val="1128827895"/>
      </p:ext>
    </p:extLst>
  </p:cSld>
  <p:clrMapOvr>
    <a:overrideClrMapping bg1="dk1" tx1="lt1" bg2="dk2" tx2="lt2" accent1="accent1" accent2="accent2" accent3="accent3" accent4="accent4" accent5="accent5" accent6="accent6" hlink="hlink" folHlink="folHlink"/>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4" name="TextBox 3">
            <a:extLst>
              <a:ext uri="{FF2B5EF4-FFF2-40B4-BE49-F238E27FC236}">
                <a16:creationId xmlns:a16="http://schemas.microsoft.com/office/drawing/2014/main" id="{7D5920F1-0448-A246-8654-4F21834C1662}"/>
              </a:ext>
            </a:extLst>
          </p:cNvPr>
          <p:cNvSpPr txBox="1"/>
          <p:nvPr userDrawn="1"/>
        </p:nvSpPr>
        <p:spPr>
          <a:xfrm>
            <a:off x="5588794" y="533342"/>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Arial Narrow" panose="020B0604020202020204" pitchFamily="34" charset="0"/>
                <a:ea typeface="+mn-ea"/>
                <a:cs typeface="Arial Narrow" panose="020B0604020202020204" pitchFamily="34" charset="0"/>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b="1" i="0">
                <a:solidFill>
                  <a:schemeClr val="bg1"/>
                </a:solidFill>
                <a:latin typeface="Arial Narrow" panose="020B0604020202020204" pitchFamily="34" charset="0"/>
                <a:cs typeface="Arial Narrow" panose="020B0604020202020204" pitchFamily="34" charset="0"/>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1" i="0" spc="100" baseline="0" smtClean="0">
                <a:solidFill>
                  <a:schemeClr val="accent2"/>
                </a:solidFill>
                <a:effectLst/>
                <a:latin typeface="Arial Narrow" panose="020B0604020202020204" pitchFamily="34" charset="0"/>
                <a:cs typeface="Arial Narrow" panose="020B0604020202020204" pitchFamily="34" charset="0"/>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74722711"/>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b="1" i="0">
                <a:solidFill>
                  <a:schemeClr val="tx1"/>
                </a:solidFill>
                <a:latin typeface="Arial Narrow" panose="020B0604020202020204" pitchFamily="34" charset="0"/>
                <a:cs typeface="Arial Narrow" panose="020B0604020202020204" pitchFamily="34" charset="0"/>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1" i="0" spc="100" baseline="0">
                <a:solidFill>
                  <a:schemeClr val="accent1"/>
                </a:solidFill>
                <a:effectLst/>
                <a:latin typeface="Arial Narrow" panose="020B0604020202020204" pitchFamily="34" charset="0"/>
                <a:cs typeface="Arial Narrow" panose="020B0604020202020204" pitchFamily="34" charset="0"/>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
        <p:nvSpPr>
          <p:cNvPr id="12" name="TextBox 11">
            <a:extLst>
              <a:ext uri="{FF2B5EF4-FFF2-40B4-BE49-F238E27FC236}">
                <a16:creationId xmlns:a16="http://schemas.microsoft.com/office/drawing/2014/main" id="{A2668A42-AE1B-5840-A55E-9AC70E946809}"/>
              </a:ext>
            </a:extLst>
          </p:cNvPr>
          <p:cNvSpPr txBox="1"/>
          <p:nvPr userDrawn="1"/>
        </p:nvSpPr>
        <p:spPr>
          <a:xfrm>
            <a:off x="5588794" y="533342"/>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Arial Narrow" panose="020B0604020202020204" pitchFamily="34" charset="0"/>
                <a:ea typeface="+mn-ea"/>
                <a:cs typeface="Arial Narrow" panose="020B0604020202020204" pitchFamily="34" charset="0"/>
              </a:rPr>
              <a:t>“</a:t>
            </a:r>
          </a:p>
        </p:txBody>
      </p:sp>
      <p:sp>
        <p:nvSpPr>
          <p:cNvPr id="13" name="Slide Number Placeholder 6">
            <a:extLst>
              <a:ext uri="{FF2B5EF4-FFF2-40B4-BE49-F238E27FC236}">
                <a16:creationId xmlns:a16="http://schemas.microsoft.com/office/drawing/2014/main" id="{DC0CDBEC-9E44-415F-9D38-9DFFD35AF73F}"/>
              </a:ext>
            </a:extLst>
          </p:cNvPr>
          <p:cNvSpPr>
            <a:spLocks noGrp="1"/>
          </p:cNvSpPr>
          <p:nvPr>
            <p:ph type="sldNum" sz="quarter" idx="12"/>
          </p:nvPr>
        </p:nvSpPr>
        <p:spPr>
          <a:xfrm>
            <a:off x="11686032" y="6510528"/>
            <a:ext cx="274320" cy="123111"/>
          </a:xfrm>
        </p:spPr>
        <p:txBody>
          <a:bodyPr/>
          <a:lstStyle/>
          <a:p>
            <a:fld id="{0E588DAA-4848-48CA-9FC9-2BD67EAD2930}" type="slidenum">
              <a:rPr lang="en-US" smtClean="0"/>
              <a:t>‹#›</a:t>
            </a:fld>
            <a:endParaRPr lang="en-US"/>
          </a:p>
        </p:txBody>
      </p:sp>
    </p:spTree>
    <p:extLst>
      <p:ext uri="{BB962C8B-B14F-4D97-AF65-F5344CB8AC3E}">
        <p14:creationId xmlns:p14="http://schemas.microsoft.com/office/powerpoint/2010/main" val="2420369309"/>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EA3C95-E20F-4745-9BAC-23AFD6530625}"/>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3" name="Footer Placeholder 2">
            <a:extLst>
              <a:ext uri="{FF2B5EF4-FFF2-40B4-BE49-F238E27FC236}">
                <a16:creationId xmlns:a16="http://schemas.microsoft.com/office/drawing/2014/main" id="{807E8345-3C0E-41C2-8B2D-128F1B7B66E4}"/>
              </a:ext>
            </a:extLst>
          </p:cNvPr>
          <p:cNvSpPr>
            <a:spLocks noGrp="1"/>
          </p:cNvSpPr>
          <p:nvPr>
            <p:ph type="ftr" sz="quarter" idx="11"/>
          </p:nvPr>
        </p:nvSpPr>
        <p:spPr/>
        <p:txBody>
          <a:bodyPr/>
          <a:lstStyle/>
          <a:p>
            <a:r>
              <a:rPr lang="en-US"/>
              <a:t>CUI//[Insert CUI Category(ies) in alphabetical order separated by single slashes]</a:t>
            </a:r>
          </a:p>
        </p:txBody>
      </p:sp>
      <p:sp>
        <p:nvSpPr>
          <p:cNvPr id="4" name="Slide Number Placeholder 3">
            <a:extLst>
              <a:ext uri="{FF2B5EF4-FFF2-40B4-BE49-F238E27FC236}">
                <a16:creationId xmlns:a16="http://schemas.microsoft.com/office/drawing/2014/main" id="{39F3385C-B4DF-4DDD-AE0A-936D0A1781A1}"/>
              </a:ext>
            </a:extLst>
          </p:cNvPr>
          <p:cNvSpPr>
            <a:spLocks noGrp="1"/>
          </p:cNvSpPr>
          <p:nvPr>
            <p:ph type="sldNum" sz="quarter" idx="12"/>
          </p:nvPr>
        </p:nvSpPr>
        <p:spPr/>
        <p:txBody>
          <a:bodyPr/>
          <a:lstStyle/>
          <a:p>
            <a:fld id="{0E588DAA-4848-48CA-9FC9-2BD67EAD2930}" type="slidenum">
              <a:rPr lang="en-US" smtClean="0"/>
              <a:t>‹#›</a:t>
            </a:fld>
            <a:endParaRPr lang="en-US"/>
          </a:p>
        </p:txBody>
      </p:sp>
    </p:spTree>
    <p:extLst>
      <p:ext uri="{BB962C8B-B14F-4D97-AF65-F5344CB8AC3E}">
        <p14:creationId xmlns:p14="http://schemas.microsoft.com/office/powerpoint/2010/main" val="3154665652"/>
      </p:ext>
    </p:extLst>
  </p:cSld>
  <p:clrMapOvr>
    <a:masterClrMapping/>
  </p:clrMapOvr>
  <p:hf sldNum="0"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Blank Dark">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EA3C95-E20F-4745-9BAC-23AFD6530625}"/>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3" name="Footer Placeholder 2">
            <a:extLst>
              <a:ext uri="{FF2B5EF4-FFF2-40B4-BE49-F238E27FC236}">
                <a16:creationId xmlns:a16="http://schemas.microsoft.com/office/drawing/2014/main" id="{807E8345-3C0E-41C2-8B2D-128F1B7B66E4}"/>
              </a:ext>
            </a:extLst>
          </p:cNvPr>
          <p:cNvSpPr>
            <a:spLocks noGrp="1"/>
          </p:cNvSpPr>
          <p:nvPr>
            <p:ph type="ftr" sz="quarter" idx="11"/>
          </p:nvPr>
        </p:nvSpPr>
        <p:spPr/>
        <p:txBody>
          <a:bodyPr/>
          <a:lstStyle/>
          <a:p>
            <a:r>
              <a:rPr lang="en-US"/>
              <a:t>CUI//[Insert CUI Category(ies) in alphabetical order separated by single slashes]</a:t>
            </a:r>
          </a:p>
        </p:txBody>
      </p:sp>
      <p:sp>
        <p:nvSpPr>
          <p:cNvPr id="4" name="Slide Number Placeholder 3">
            <a:extLst>
              <a:ext uri="{FF2B5EF4-FFF2-40B4-BE49-F238E27FC236}">
                <a16:creationId xmlns:a16="http://schemas.microsoft.com/office/drawing/2014/main" id="{39F3385C-B4DF-4DDD-AE0A-936D0A1781A1}"/>
              </a:ext>
            </a:extLst>
          </p:cNvPr>
          <p:cNvSpPr>
            <a:spLocks noGrp="1"/>
          </p:cNvSpPr>
          <p:nvPr>
            <p:ph type="sldNum" sz="quarter" idx="12"/>
          </p:nvPr>
        </p:nvSpPr>
        <p:spPr/>
        <p:txBody>
          <a:bodyPr/>
          <a:lstStyle/>
          <a:p>
            <a:fld id="{0E588DAA-4848-48CA-9FC9-2BD67EAD2930}" type="slidenum">
              <a:rPr lang="en-US" smtClean="0"/>
              <a:t>‹#›</a:t>
            </a:fld>
            <a:endParaRPr lang="en-US"/>
          </a:p>
        </p:txBody>
      </p:sp>
    </p:spTree>
    <p:extLst>
      <p:ext uri="{BB962C8B-B14F-4D97-AF65-F5344CB8AC3E}">
        <p14:creationId xmlns:p14="http://schemas.microsoft.com/office/powerpoint/2010/main" val="274820277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579DF-C5AC-4549-B3E0-9A963B9117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BBF238-6ECE-4181-B3B3-378520A6D3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D746EC-485A-4764-A902-23936C72B5FB}"/>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5" name="Footer Placeholder 4">
            <a:extLst>
              <a:ext uri="{FF2B5EF4-FFF2-40B4-BE49-F238E27FC236}">
                <a16:creationId xmlns:a16="http://schemas.microsoft.com/office/drawing/2014/main" id="{54137CF6-4610-4BBD-AE6E-411714452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10FA7F-DC43-471D-84D8-117178352A80}"/>
              </a:ext>
            </a:extLst>
          </p:cNvPr>
          <p:cNvSpPr>
            <a:spLocks noGrp="1"/>
          </p:cNvSpPr>
          <p:nvPr>
            <p:ph type="sldNum" sz="quarter" idx="12"/>
          </p:nvPr>
        </p:nvSpPr>
        <p:spPr/>
        <p:txBody>
          <a:bodyPr/>
          <a:lstStyle/>
          <a:p>
            <a:fld id="{0E588DAA-4848-48CA-9FC9-2BD67EAD2930}" type="slidenum">
              <a:rPr lang="en-US" smtClean="0"/>
              <a:t>‹#›</a:t>
            </a:fld>
            <a:endParaRPr lang="en-US"/>
          </a:p>
        </p:txBody>
      </p:sp>
    </p:spTree>
    <p:extLst>
      <p:ext uri="{BB962C8B-B14F-4D97-AF65-F5344CB8AC3E}">
        <p14:creationId xmlns:p14="http://schemas.microsoft.com/office/powerpoint/2010/main" val="399721288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C99C3B-716A-4155-A8B9-ED416E7384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A239F2-7D9B-477E-B045-283035A779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6EC6AE-82DB-47E5-8DC4-264D0B70C65A}"/>
              </a:ext>
            </a:extLst>
          </p:cNvPr>
          <p:cNvSpPr>
            <a:spLocks noGrp="1"/>
          </p:cNvSpPr>
          <p:nvPr>
            <p:ph type="dt" sz="half" idx="10"/>
          </p:nvPr>
        </p:nvSpPr>
        <p:spPr/>
        <p:txBody>
          <a:bodyPr/>
          <a:lstStyle/>
          <a:p>
            <a:fld id="{A4EF5CD7-DBC5-4D7C-8AEB-98DA26DD4D68}" type="datetimeFigureOut">
              <a:rPr lang="en-US" smtClean="0"/>
              <a:t>8/15/2025</a:t>
            </a:fld>
            <a:endParaRPr lang="en-US"/>
          </a:p>
        </p:txBody>
      </p:sp>
      <p:sp>
        <p:nvSpPr>
          <p:cNvPr id="5" name="Footer Placeholder 4">
            <a:extLst>
              <a:ext uri="{FF2B5EF4-FFF2-40B4-BE49-F238E27FC236}">
                <a16:creationId xmlns:a16="http://schemas.microsoft.com/office/drawing/2014/main" id="{ECFF7FBB-06E8-4692-85D7-5FB3469444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C75F1-435E-410F-AE33-E9B34AF5C6FD}"/>
              </a:ext>
            </a:extLst>
          </p:cNvPr>
          <p:cNvSpPr>
            <a:spLocks noGrp="1"/>
          </p:cNvSpPr>
          <p:nvPr>
            <p:ph type="sldNum" sz="quarter" idx="12"/>
          </p:nvPr>
        </p:nvSpPr>
        <p:spPr/>
        <p:txBody>
          <a:bodyPr/>
          <a:lstStyle/>
          <a:p>
            <a:fld id="{0E588DAA-4848-48CA-9FC9-2BD67EAD2930}" type="slidenum">
              <a:rPr lang="en-US" smtClean="0"/>
              <a:t>‹#›</a:t>
            </a:fld>
            <a:endParaRPr lang="en-US"/>
          </a:p>
        </p:txBody>
      </p:sp>
    </p:spTree>
    <p:extLst>
      <p:ext uri="{BB962C8B-B14F-4D97-AF65-F5344CB8AC3E}">
        <p14:creationId xmlns:p14="http://schemas.microsoft.com/office/powerpoint/2010/main" val="35515343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ext with Chart Area">
  <p:cSld name="1_Text with Chart Area">
    <p:spTree>
      <p:nvGrpSpPr>
        <p:cNvPr id="1" name="Shape 180"/>
        <p:cNvGrpSpPr/>
        <p:nvPr/>
      </p:nvGrpSpPr>
      <p:grpSpPr>
        <a:xfrm>
          <a:off x="0" y="0"/>
          <a:ext cx="0" cy="0"/>
          <a:chOff x="0" y="0"/>
          <a:chExt cx="0" cy="0"/>
        </a:xfrm>
      </p:grpSpPr>
      <p:sp>
        <p:nvSpPr>
          <p:cNvPr id="181" name="Google Shape;181;p28"/>
          <p:cNvSpPr txBox="1">
            <a:spLocks noGrp="1"/>
          </p:cNvSpPr>
          <p:nvPr>
            <p:ph type="body" idx="1"/>
          </p:nvPr>
        </p:nvSpPr>
        <p:spPr>
          <a:xfrm>
            <a:off x="915053" y="2886637"/>
            <a:ext cx="2856846" cy="2639054"/>
          </a:xfrm>
          <a:prstGeom prst="rect">
            <a:avLst/>
          </a:prstGeom>
          <a:noFill/>
          <a:ln>
            <a:noFill/>
          </a:ln>
        </p:spPr>
        <p:txBody>
          <a:bodyPr spcFirstLastPara="1" wrap="square" lIns="0" tIns="0" rIns="0" bIns="0" anchor="t" anchorCtr="0">
            <a:normAutofit/>
          </a:bodyPr>
          <a:lstStyle>
            <a:lvl1pPr marL="457200" marR="0" lvl="0" indent="-228600" algn="l">
              <a:lnSpc>
                <a:spcPct val="110000"/>
              </a:lnSpc>
              <a:spcBef>
                <a:spcPts val="1000"/>
              </a:spcBef>
              <a:spcAft>
                <a:spcPts val="0"/>
              </a:spcAft>
              <a:buClr>
                <a:schemeClr val="dk1"/>
              </a:buClr>
              <a:buSzPts val="1400"/>
              <a:buFont typeface="Cambria"/>
              <a:buNone/>
              <a:defRPr sz="1400" b="0" i="0"/>
            </a:lvl1pPr>
            <a:lvl2pPr marL="914400" lvl="1" indent="-228600" algn="l">
              <a:lnSpc>
                <a:spcPct val="90000"/>
              </a:lnSpc>
              <a:spcBef>
                <a:spcPts val="500"/>
              </a:spcBef>
              <a:spcAft>
                <a:spcPts val="0"/>
              </a:spcAft>
              <a:buSzPts val="1401"/>
              <a:buFont typeface="Cambria"/>
              <a:buNone/>
              <a:defRPr sz="1401" b="0" i="0"/>
            </a:lvl2pPr>
            <a:lvl3pPr marL="1371600" lvl="2" indent="-228600" algn="l">
              <a:lnSpc>
                <a:spcPct val="90000"/>
              </a:lnSpc>
              <a:spcBef>
                <a:spcPts val="500"/>
              </a:spcBef>
              <a:spcAft>
                <a:spcPts val="0"/>
              </a:spcAft>
              <a:buSzPts val="1401"/>
              <a:buFont typeface="Cambria"/>
              <a:buNone/>
              <a:defRPr sz="1401" b="0" i="0"/>
            </a:lvl3pPr>
            <a:lvl4pPr marL="1828800" lvl="3" indent="-330263" algn="l">
              <a:lnSpc>
                <a:spcPct val="90000"/>
              </a:lnSpc>
              <a:spcBef>
                <a:spcPts val="500"/>
              </a:spcBef>
              <a:spcAft>
                <a:spcPts val="0"/>
              </a:spcAft>
              <a:buSzPts val="1601"/>
              <a:buChar char="•"/>
              <a:defRPr sz="1601"/>
            </a:lvl4pPr>
            <a:lvl5pPr marL="2286000" lvl="4" indent="-330263" algn="l">
              <a:lnSpc>
                <a:spcPct val="90000"/>
              </a:lnSpc>
              <a:spcBef>
                <a:spcPts val="500"/>
              </a:spcBef>
              <a:spcAft>
                <a:spcPts val="0"/>
              </a:spcAft>
              <a:buSzPts val="1601"/>
              <a:buChar char="•"/>
              <a:defRPr sz="1601"/>
            </a:lvl5pPr>
            <a:lvl6pPr marL="2743200" lvl="5" indent="-228600" algn="l">
              <a:lnSpc>
                <a:spcPct val="90000"/>
              </a:lnSpc>
              <a:spcBef>
                <a:spcPts val="500"/>
              </a:spcBef>
              <a:spcAft>
                <a:spcPts val="0"/>
              </a:spcAft>
              <a:buClr>
                <a:schemeClr val="accent1"/>
              </a:buClr>
              <a:buSzPts val="1800"/>
              <a:buNone/>
              <a:defRPr/>
            </a:lvl6pPr>
            <a:lvl7pPr marL="3200400" lvl="6" indent="-228600" algn="l">
              <a:lnSpc>
                <a:spcPct val="90000"/>
              </a:lnSpc>
              <a:spcBef>
                <a:spcPts val="500"/>
              </a:spcBef>
              <a:spcAft>
                <a:spcPts val="0"/>
              </a:spcAft>
              <a:buClr>
                <a:schemeClr val="accent6"/>
              </a:buClr>
              <a:buSzPts val="1800"/>
              <a:buNone/>
              <a:defRPr/>
            </a:lvl7pPr>
            <a:lvl8pPr marL="3657600" lvl="7" indent="-342900" algn="l">
              <a:lnSpc>
                <a:spcPct val="90000"/>
              </a:lnSpc>
              <a:spcBef>
                <a:spcPts val="1000"/>
              </a:spcBef>
              <a:spcAft>
                <a:spcPts val="0"/>
              </a:spcAft>
              <a:buSzPts val="1800"/>
              <a:buAutoNum type="arabicPlain"/>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2" name="Google Shape;182;p28"/>
          <p:cNvSpPr txBox="1">
            <a:spLocks noGrp="1"/>
          </p:cNvSpPr>
          <p:nvPr>
            <p:ph type="body" idx="2"/>
          </p:nvPr>
        </p:nvSpPr>
        <p:spPr>
          <a:xfrm>
            <a:off x="4192521" y="1600200"/>
            <a:ext cx="7084428" cy="4576665"/>
          </a:xfrm>
          <a:prstGeom prst="rect">
            <a:avLst/>
          </a:prstGeom>
          <a:noFill/>
          <a:ln>
            <a:noFill/>
          </a:ln>
        </p:spPr>
        <p:txBody>
          <a:bodyPr spcFirstLastPara="1" wrap="square" lIns="0" tIns="0" rIns="0" bIns="0" anchor="t" anchorCtr="0">
            <a:normAutofit/>
          </a:bodyPr>
          <a:lstStyle>
            <a:lvl1pPr marL="457200" lvl="0" indent="-228600" algn="l">
              <a:lnSpc>
                <a:spcPct val="120000"/>
              </a:lnSpc>
              <a:spcBef>
                <a:spcPts val="1000"/>
              </a:spcBef>
              <a:spcAft>
                <a:spcPts val="0"/>
              </a:spcAft>
              <a:buSzPts val="2800"/>
              <a:buFont typeface="Cambria"/>
              <a:buNone/>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228600" algn="l">
              <a:lnSpc>
                <a:spcPct val="90000"/>
              </a:lnSpc>
              <a:spcBef>
                <a:spcPts val="500"/>
              </a:spcBef>
              <a:spcAft>
                <a:spcPts val="0"/>
              </a:spcAft>
              <a:buClr>
                <a:schemeClr val="accent1"/>
              </a:buClr>
              <a:buSzPts val="1800"/>
              <a:buNone/>
              <a:defRPr/>
            </a:lvl6pPr>
            <a:lvl7pPr marL="3200400" lvl="6" indent="-228600" algn="l">
              <a:lnSpc>
                <a:spcPct val="90000"/>
              </a:lnSpc>
              <a:spcBef>
                <a:spcPts val="500"/>
              </a:spcBef>
              <a:spcAft>
                <a:spcPts val="0"/>
              </a:spcAft>
              <a:buClr>
                <a:schemeClr val="accent6"/>
              </a:buClr>
              <a:buSzPts val="1800"/>
              <a:buNone/>
              <a:defRPr/>
            </a:lvl7pPr>
            <a:lvl8pPr marL="3657600" lvl="7" indent="-342900" algn="l">
              <a:lnSpc>
                <a:spcPct val="90000"/>
              </a:lnSpc>
              <a:spcBef>
                <a:spcPts val="1000"/>
              </a:spcBef>
              <a:spcAft>
                <a:spcPts val="0"/>
              </a:spcAft>
              <a:buSzPts val="1800"/>
              <a:buAutoNum type="arabicPlain"/>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3" name="Google Shape;183;p28"/>
          <p:cNvCxnSpPr/>
          <p:nvPr/>
        </p:nvCxnSpPr>
        <p:spPr>
          <a:xfrm>
            <a:off x="905164" y="1259538"/>
            <a:ext cx="1172308" cy="0"/>
          </a:xfrm>
          <a:prstGeom prst="straightConnector1">
            <a:avLst/>
          </a:prstGeom>
          <a:noFill/>
          <a:ln w="79375" cap="flat" cmpd="sng">
            <a:solidFill>
              <a:schemeClr val="accent2"/>
            </a:solidFill>
            <a:prstDash val="solid"/>
            <a:round/>
            <a:headEnd type="none" w="sm" len="sm"/>
            <a:tailEnd type="none" w="sm" len="sm"/>
          </a:ln>
        </p:spPr>
      </p:cxnSp>
      <p:sp>
        <p:nvSpPr>
          <p:cNvPr id="184" name="Google Shape;184;p28"/>
          <p:cNvSpPr txBox="1">
            <a:spLocks noGrp="1"/>
          </p:cNvSpPr>
          <p:nvPr>
            <p:ph type="body" idx="3"/>
          </p:nvPr>
        </p:nvSpPr>
        <p:spPr>
          <a:xfrm>
            <a:off x="912570" y="2206507"/>
            <a:ext cx="2856846" cy="605466"/>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000"/>
              </a:spcBef>
              <a:spcAft>
                <a:spcPts val="0"/>
              </a:spcAft>
              <a:buSzPts val="2051"/>
              <a:buFont typeface="Arial Narrow"/>
              <a:buNone/>
              <a:defRPr sz="2051" b="1" i="0" cap="none">
                <a:solidFill>
                  <a:schemeClr val="accent1"/>
                </a:solidFill>
                <a:latin typeface="Arial Narrow"/>
                <a:ea typeface="Arial Narrow"/>
                <a:cs typeface="Arial Narrow"/>
                <a:sym typeface="Arial Narrow"/>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228600" algn="l">
              <a:lnSpc>
                <a:spcPct val="90000"/>
              </a:lnSpc>
              <a:spcBef>
                <a:spcPts val="500"/>
              </a:spcBef>
              <a:spcAft>
                <a:spcPts val="0"/>
              </a:spcAft>
              <a:buClr>
                <a:schemeClr val="accent1"/>
              </a:buClr>
              <a:buSzPts val="1800"/>
              <a:buNone/>
              <a:defRPr/>
            </a:lvl6pPr>
            <a:lvl7pPr marL="3200400" lvl="6" indent="-228600" algn="l">
              <a:lnSpc>
                <a:spcPct val="90000"/>
              </a:lnSpc>
              <a:spcBef>
                <a:spcPts val="500"/>
              </a:spcBef>
              <a:spcAft>
                <a:spcPts val="0"/>
              </a:spcAft>
              <a:buClr>
                <a:schemeClr val="accent6"/>
              </a:buClr>
              <a:buSzPts val="1800"/>
              <a:buNone/>
              <a:defRPr/>
            </a:lvl7pPr>
            <a:lvl8pPr marL="3657600" lvl="7" indent="-342900" algn="l">
              <a:lnSpc>
                <a:spcPct val="90000"/>
              </a:lnSpc>
              <a:spcBef>
                <a:spcPts val="1000"/>
              </a:spcBef>
              <a:spcAft>
                <a:spcPts val="0"/>
              </a:spcAft>
              <a:buSzPts val="1800"/>
              <a:buAutoNum type="arabicPlain"/>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5" name="Google Shape;185;p28"/>
          <p:cNvSpPr txBox="1">
            <a:spLocks noGrp="1"/>
          </p:cNvSpPr>
          <p:nvPr>
            <p:ph type="title"/>
          </p:nvPr>
        </p:nvSpPr>
        <p:spPr>
          <a:xfrm>
            <a:off x="914399" y="292894"/>
            <a:ext cx="9216190" cy="914400"/>
          </a:xfrm>
          <a:prstGeom prst="rect">
            <a:avLst/>
          </a:prstGeom>
          <a:noFill/>
          <a:ln>
            <a:noFill/>
          </a:ln>
        </p:spPr>
        <p:txBody>
          <a:bodyPr spcFirstLastPara="1" wrap="square" lIns="0" tIns="0" rIns="0" bIns="0" anchor="b" anchorCtr="0">
            <a:normAutofit/>
          </a:bodyPr>
          <a:lstStyle>
            <a:lvl1pPr lvl="0" algn="l">
              <a:lnSpc>
                <a:spcPct val="85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6" name="Google Shape;186;p28"/>
          <p:cNvSpPr txBox="1">
            <a:spLocks noGrp="1"/>
          </p:cNvSpPr>
          <p:nvPr>
            <p:ph type="dt" idx="10"/>
          </p:nvPr>
        </p:nvSpPr>
        <p:spPr>
          <a:xfrm>
            <a:off x="12331700" y="182246"/>
            <a:ext cx="1765300" cy="18288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28"/>
          <p:cNvSpPr txBox="1">
            <a:spLocks noGrp="1"/>
          </p:cNvSpPr>
          <p:nvPr>
            <p:ph type="ftr" idx="11"/>
          </p:nvPr>
        </p:nvSpPr>
        <p:spPr>
          <a:xfrm>
            <a:off x="91440" y="91440"/>
            <a:ext cx="5038091" cy="184666"/>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28"/>
          <p:cNvSpPr txBox="1">
            <a:spLocks noGrp="1"/>
          </p:cNvSpPr>
          <p:nvPr>
            <p:ph type="sldNum" idx="12"/>
          </p:nvPr>
        </p:nvSpPr>
        <p:spPr>
          <a:xfrm>
            <a:off x="11686032" y="6510528"/>
            <a:ext cx="274320" cy="123111"/>
          </a:xfrm>
          <a:prstGeom prst="rect">
            <a:avLst/>
          </a:prstGeom>
          <a:noFill/>
          <a:ln>
            <a:noFill/>
          </a:ln>
        </p:spPr>
        <p:txBody>
          <a:bodyPr spcFirstLastPara="1" wrap="square" lIns="0" tIns="0" rIns="0" bIns="0" anchor="t"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9921710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1AA6C-2F79-C962-F4A7-14920D193C2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6572F7-9DFE-EDAD-D0FB-B703C18DD2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071D639-A9EB-879A-F345-9490D2830ECF}"/>
              </a:ext>
            </a:extLst>
          </p:cNvPr>
          <p:cNvSpPr>
            <a:spLocks noGrp="1"/>
          </p:cNvSpPr>
          <p:nvPr>
            <p:ph type="dt" sz="half" idx="10"/>
          </p:nvPr>
        </p:nvSpPr>
        <p:spPr/>
        <p:txBody>
          <a:bodyPr/>
          <a:lstStyle/>
          <a:p>
            <a:fld id="{14236A70-913C-4C50-B358-9BFBD5C3A2F4}" type="datetimeFigureOut">
              <a:rPr lang="en-US" smtClean="0"/>
              <a:t>8/15/2025</a:t>
            </a:fld>
            <a:endParaRPr lang="en-US"/>
          </a:p>
        </p:txBody>
      </p:sp>
      <p:sp>
        <p:nvSpPr>
          <p:cNvPr id="5" name="Footer Placeholder 4">
            <a:extLst>
              <a:ext uri="{FF2B5EF4-FFF2-40B4-BE49-F238E27FC236}">
                <a16:creationId xmlns:a16="http://schemas.microsoft.com/office/drawing/2014/main" id="{BAD052DD-D4CE-3BCF-36C4-F677A4347E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919628-A6D9-9DFF-0F4B-D9A16F4E0626}"/>
              </a:ext>
            </a:extLst>
          </p:cNvPr>
          <p:cNvSpPr>
            <a:spLocks noGrp="1"/>
          </p:cNvSpPr>
          <p:nvPr>
            <p:ph type="sldNum" sz="quarter" idx="12"/>
          </p:nvPr>
        </p:nvSpPr>
        <p:spPr/>
        <p:txBody>
          <a:bodyPr/>
          <a:lstStyle/>
          <a:p>
            <a:fld id="{15EC696C-3F8C-421C-A470-6CAEA04BE8A6}" type="slidenum">
              <a:rPr lang="en-US" smtClean="0"/>
              <a:t>‹#›</a:t>
            </a:fld>
            <a:endParaRPr lang="en-US"/>
          </a:p>
        </p:txBody>
      </p:sp>
    </p:spTree>
    <p:extLst>
      <p:ext uri="{BB962C8B-B14F-4D97-AF65-F5344CB8AC3E}">
        <p14:creationId xmlns:p14="http://schemas.microsoft.com/office/powerpoint/2010/main" val="42788890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8" Type="http://schemas.openxmlformats.org/officeDocument/2006/relationships/slideLayout" Target="../slideLayouts/slideLayout30.xml"/><Relationship Id="rId3"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slideLayout" Target="../slideLayouts/slideLayout87.xml"/><Relationship Id="rId39" Type="http://schemas.openxmlformats.org/officeDocument/2006/relationships/image" Target="../media/image23.png"/><Relationship Id="rId21" Type="http://schemas.openxmlformats.org/officeDocument/2006/relationships/slideLayout" Target="../slideLayouts/slideLayout82.xml"/><Relationship Id="rId34" Type="http://schemas.openxmlformats.org/officeDocument/2006/relationships/slideLayout" Target="../slideLayouts/slideLayout95.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slideLayout" Target="../slideLayouts/slideLayout86.xml"/><Relationship Id="rId33" Type="http://schemas.openxmlformats.org/officeDocument/2006/relationships/slideLayout" Target="../slideLayouts/slideLayout94.xml"/><Relationship Id="rId38" Type="http://schemas.openxmlformats.org/officeDocument/2006/relationships/theme" Target="../theme/theme3.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29" Type="http://schemas.openxmlformats.org/officeDocument/2006/relationships/slideLayout" Target="../slideLayouts/slideLayout90.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32" Type="http://schemas.openxmlformats.org/officeDocument/2006/relationships/slideLayout" Target="../slideLayouts/slideLayout93.xml"/><Relationship Id="rId37" Type="http://schemas.openxmlformats.org/officeDocument/2006/relationships/slideLayout" Target="../slideLayouts/slideLayout98.xml"/><Relationship Id="rId40" Type="http://schemas.openxmlformats.org/officeDocument/2006/relationships/image" Target="../media/image24.svg"/><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28" Type="http://schemas.openxmlformats.org/officeDocument/2006/relationships/slideLayout" Target="../slideLayouts/slideLayout89.xml"/><Relationship Id="rId36" Type="http://schemas.openxmlformats.org/officeDocument/2006/relationships/slideLayout" Target="../slideLayouts/slideLayout97.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31" Type="http://schemas.openxmlformats.org/officeDocument/2006/relationships/slideLayout" Target="../slideLayouts/slideLayout92.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 Id="rId27" Type="http://schemas.openxmlformats.org/officeDocument/2006/relationships/slideLayout" Target="../slideLayouts/slideLayout88.xml"/><Relationship Id="rId30" Type="http://schemas.openxmlformats.org/officeDocument/2006/relationships/slideLayout" Target="../slideLayouts/slideLayout91.xml"/><Relationship Id="rId35" Type="http://schemas.openxmlformats.org/officeDocument/2006/relationships/slideLayout" Target="../slideLayouts/slideLayout96.xml"/><Relationship Id="rId8" Type="http://schemas.openxmlformats.org/officeDocument/2006/relationships/slideLayout" Target="../slideLayouts/slideLayout69.xml"/><Relationship Id="rId3"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E24525-39C4-F54C-86D1-86CDB562A7AF}"/>
              </a:ext>
            </a:extLst>
          </p:cNvPr>
          <p:cNvSpPr>
            <a:spLocks noGrp="1"/>
          </p:cNvSpPr>
          <p:nvPr>
            <p:ph type="title"/>
          </p:nvPr>
        </p:nvSpPr>
        <p:spPr>
          <a:xfrm>
            <a:off x="388800" y="365125"/>
            <a:ext cx="11433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0A5AF8F-53BE-394C-A744-F30F345B5608}"/>
              </a:ext>
            </a:extLst>
          </p:cNvPr>
          <p:cNvSpPr>
            <a:spLocks noGrp="1"/>
          </p:cNvSpPr>
          <p:nvPr>
            <p:ph type="body" idx="1"/>
          </p:nvPr>
        </p:nvSpPr>
        <p:spPr>
          <a:xfrm>
            <a:off x="388800" y="1825625"/>
            <a:ext cx="11433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4168CA8-D387-744F-BB78-92B86B88B0DE}"/>
              </a:ext>
            </a:extLst>
          </p:cNvPr>
          <p:cNvSpPr>
            <a:spLocks noGrp="1"/>
          </p:cNvSpPr>
          <p:nvPr>
            <p:ph type="dt" sz="half" idx="2"/>
          </p:nvPr>
        </p:nvSpPr>
        <p:spPr>
          <a:xfrm>
            <a:off x="388800" y="6356349"/>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02F2B-92DD-0044-A9C5-BA1B78F1C0DE}" type="datetimeFigureOut">
              <a:rPr lang="en-US" smtClean="0"/>
              <a:t>8/15/2025</a:t>
            </a:fld>
            <a:endParaRPr lang="en-US"/>
          </a:p>
        </p:txBody>
      </p:sp>
      <p:sp>
        <p:nvSpPr>
          <p:cNvPr id="5" name="Footer Placeholder 4">
            <a:extLst>
              <a:ext uri="{FF2B5EF4-FFF2-40B4-BE49-F238E27FC236}">
                <a16:creationId xmlns:a16="http://schemas.microsoft.com/office/drawing/2014/main" id="{3629F8D3-A7F2-0A46-A9C5-A07AFF16B7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C071E6-EA9F-8641-9E03-2750686FD4DF}"/>
              </a:ext>
            </a:extLst>
          </p:cNvPr>
          <p:cNvSpPr>
            <a:spLocks noGrp="1"/>
          </p:cNvSpPr>
          <p:nvPr>
            <p:ph type="sldNum" sz="quarter" idx="4"/>
          </p:nvPr>
        </p:nvSpPr>
        <p:spPr>
          <a:xfrm>
            <a:off x="9079200" y="6356349"/>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FFAC0-A598-7545-AD7E-965854CFFEC8}" type="slidenum">
              <a:rPr lang="en-US" smtClean="0"/>
              <a:t>‹#›</a:t>
            </a:fld>
            <a:endParaRPr lang="en-US"/>
          </a:p>
        </p:txBody>
      </p:sp>
    </p:spTree>
    <p:extLst>
      <p:ext uri="{BB962C8B-B14F-4D97-AF65-F5344CB8AC3E}">
        <p14:creationId xmlns:p14="http://schemas.microsoft.com/office/powerpoint/2010/main" val="233384842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2" r:id="rId3"/>
    <p:sldLayoutId id="2147483661" r:id="rId4"/>
    <p:sldLayoutId id="2147483650" r:id="rId5"/>
    <p:sldLayoutId id="2147483668" r:id="rId6"/>
    <p:sldLayoutId id="2147483669" r:id="rId7"/>
    <p:sldLayoutId id="2147483670" r:id="rId8"/>
    <p:sldLayoutId id="2147483671" r:id="rId9"/>
    <p:sldLayoutId id="2147483662" r:id="rId10"/>
    <p:sldLayoutId id="2147483664" r:id="rId11"/>
    <p:sldLayoutId id="2147483651" r:id="rId12"/>
    <p:sldLayoutId id="2147483665" r:id="rId13"/>
    <p:sldLayoutId id="2147483666" r:id="rId14"/>
    <p:sldLayoutId id="2147483667" r:id="rId15"/>
    <p:sldLayoutId id="2147483653" r:id="rId16"/>
    <p:sldLayoutId id="2147483654" r:id="rId17"/>
    <p:sldLayoutId id="2147483663"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b="0" i="0" kern="1200" spc="0">
          <a:solidFill>
            <a:srgbClr val="414042"/>
          </a:solidFill>
          <a:latin typeface="Montserrat"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414042"/>
          </a:solidFill>
          <a:latin typeface="Roboto" panose="02000000000000000000" pitchFamily="2" charset="0"/>
          <a:ea typeface="Roboto" panose="02000000000000000000" pitchFamily="2" charset="0"/>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rgbClr val="414042"/>
          </a:solidFill>
          <a:latin typeface="Roboto" panose="02000000000000000000" pitchFamily="2" charset="0"/>
          <a:ea typeface="Roboto" panose="02000000000000000000" pitchFamily="2" charset="0"/>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414042"/>
          </a:solidFill>
          <a:latin typeface="Roboto" panose="02000000000000000000" pitchFamily="2" charset="0"/>
          <a:ea typeface="Roboto" panose="02000000000000000000" pitchFamily="2" charset="0"/>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41404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1200"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7709736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0" r:id="rId38"/>
    <p:sldLayoutId id="2147483711" r:id="rId39"/>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3884BA-BB4D-45F4-8362-9636D8294BC5}"/>
              </a:ext>
            </a:extLst>
          </p:cNvPr>
          <p:cNvSpPr>
            <a:spLocks noGrp="1"/>
          </p:cNvSpPr>
          <p:nvPr>
            <p:ph type="title"/>
          </p:nvPr>
        </p:nvSpPr>
        <p:spPr>
          <a:xfrm>
            <a:off x="914399" y="292894"/>
            <a:ext cx="9216190" cy="914400"/>
          </a:xfrm>
          <a:prstGeom prst="rect">
            <a:avLst/>
          </a:prstGeom>
        </p:spPr>
        <p:txBody>
          <a:bodyPr vert="horz" lIns="0" tIns="0" rIns="0" bIns="0" rtlCol="0" anchor="b" anchorCtr="0">
            <a:normAutofit/>
          </a:bodyPr>
          <a:lstStyle/>
          <a:p>
            <a:r>
              <a:rPr lang="en-US"/>
              <a:t>Click to edit Master title style</a:t>
            </a:r>
          </a:p>
        </p:txBody>
      </p:sp>
      <p:sp>
        <p:nvSpPr>
          <p:cNvPr id="3" name="Text Placeholder 2">
            <a:extLst>
              <a:ext uri="{FF2B5EF4-FFF2-40B4-BE49-F238E27FC236}">
                <a16:creationId xmlns:a16="http://schemas.microsoft.com/office/drawing/2014/main" id="{B58517DC-C3D3-4182-8E79-FBFE2ED7AA64}"/>
              </a:ext>
            </a:extLst>
          </p:cNvPr>
          <p:cNvSpPr>
            <a:spLocks noGrp="1"/>
          </p:cNvSpPr>
          <p:nvPr>
            <p:ph type="body" idx="1"/>
          </p:nvPr>
        </p:nvSpPr>
        <p:spPr>
          <a:xfrm>
            <a:off x="914400" y="1600200"/>
            <a:ext cx="10668000" cy="4800599"/>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Heading 1</a:t>
            </a:r>
          </a:p>
          <a:p>
            <a:pPr lvl="6"/>
            <a:r>
              <a:rPr lang="en-US"/>
              <a:t>Heading 2</a:t>
            </a:r>
          </a:p>
          <a:p>
            <a:pPr lvl="7"/>
            <a:r>
              <a:rPr lang="en-US"/>
              <a:t>Numbered list</a:t>
            </a:r>
          </a:p>
        </p:txBody>
      </p:sp>
      <p:sp>
        <p:nvSpPr>
          <p:cNvPr id="4" name="Date Placeholder 3">
            <a:extLst>
              <a:ext uri="{FF2B5EF4-FFF2-40B4-BE49-F238E27FC236}">
                <a16:creationId xmlns:a16="http://schemas.microsoft.com/office/drawing/2014/main" id="{50DC0D30-D75D-42C8-95C6-02F022B5C321}"/>
              </a:ext>
            </a:extLst>
          </p:cNvPr>
          <p:cNvSpPr>
            <a:spLocks noGrp="1"/>
          </p:cNvSpPr>
          <p:nvPr>
            <p:ph type="dt" sz="half" idx="2"/>
          </p:nvPr>
        </p:nvSpPr>
        <p:spPr>
          <a:xfrm>
            <a:off x="12331700" y="182246"/>
            <a:ext cx="1765300" cy="182880"/>
          </a:xfrm>
          <a:prstGeom prst="rect">
            <a:avLst/>
          </a:prstGeom>
        </p:spPr>
        <p:txBody>
          <a:bodyPr vert="horz" lIns="0" tIns="0" rIns="0" bIns="0" rtlCol="0" anchor="t" anchorCtr="0"/>
          <a:lstStyle>
            <a:lvl1pPr algn="l">
              <a:defRPr sz="1200">
                <a:solidFill>
                  <a:schemeClr val="tx1">
                    <a:tint val="75000"/>
                  </a:schemeClr>
                </a:solidFill>
              </a:defRPr>
            </a:lvl1pPr>
          </a:lstStyle>
          <a:p>
            <a:fld id="{A4EF5CD7-DBC5-4D7C-8AEB-98DA26DD4D68}" type="datetimeFigureOut">
              <a:rPr lang="en-US" smtClean="0"/>
              <a:t>8/15/2025</a:t>
            </a:fld>
            <a:endParaRPr lang="en-US"/>
          </a:p>
        </p:txBody>
      </p:sp>
      <p:sp>
        <p:nvSpPr>
          <p:cNvPr id="5" name="Footer Placeholder 4">
            <a:extLst>
              <a:ext uri="{FF2B5EF4-FFF2-40B4-BE49-F238E27FC236}">
                <a16:creationId xmlns:a16="http://schemas.microsoft.com/office/drawing/2014/main" id="{050172DE-FE6D-4453-AC29-F689D2A1078C}"/>
              </a:ext>
            </a:extLst>
          </p:cNvPr>
          <p:cNvSpPr>
            <a:spLocks noGrp="1"/>
          </p:cNvSpPr>
          <p:nvPr>
            <p:ph type="ftr" sz="quarter" idx="3"/>
          </p:nvPr>
        </p:nvSpPr>
        <p:spPr>
          <a:xfrm>
            <a:off x="91440" y="91440"/>
            <a:ext cx="5038091" cy="184666"/>
          </a:xfrm>
          <a:prstGeom prst="rect">
            <a:avLst/>
          </a:prstGeom>
          <a:noFill/>
        </p:spPr>
        <p:txBody>
          <a:bodyPr vert="horz" lIns="0" tIns="0" rIns="0" bIns="0" rtlCol="0" anchor="t" anchorCtr="0">
            <a:noAutofit/>
          </a:bodyPr>
          <a:lstStyle>
            <a:lvl1pPr algn="l">
              <a:defRPr sz="900">
                <a:solidFill>
                  <a:schemeClr val="tx1"/>
                </a:solidFill>
                <a:latin typeface="+mj-lt"/>
              </a:defRPr>
            </a:lvl1pPr>
          </a:lstStyle>
          <a:p>
            <a:r>
              <a:rPr lang="en-US"/>
              <a:t>CUI//[Insert CUI Category(</a:t>
            </a:r>
            <a:r>
              <a:rPr lang="en-US" err="1"/>
              <a:t>ies</a:t>
            </a:r>
            <a:r>
              <a:rPr lang="en-US"/>
              <a:t>) in alphabetical order separated by single slashes]</a:t>
            </a:r>
          </a:p>
        </p:txBody>
      </p:sp>
      <p:sp>
        <p:nvSpPr>
          <p:cNvPr id="6" name="Slide Number Placeholder 5">
            <a:extLst>
              <a:ext uri="{FF2B5EF4-FFF2-40B4-BE49-F238E27FC236}">
                <a16:creationId xmlns:a16="http://schemas.microsoft.com/office/drawing/2014/main" id="{A3114985-6C12-44E6-9A0A-23219754BCD8}"/>
              </a:ext>
            </a:extLst>
          </p:cNvPr>
          <p:cNvSpPr>
            <a:spLocks noGrp="1"/>
          </p:cNvSpPr>
          <p:nvPr>
            <p:ph type="sldNum" sz="quarter" idx="4"/>
          </p:nvPr>
        </p:nvSpPr>
        <p:spPr>
          <a:xfrm>
            <a:off x="11686032" y="6510528"/>
            <a:ext cx="274320" cy="123111"/>
          </a:xfrm>
          <a:prstGeom prst="rect">
            <a:avLst/>
          </a:prstGeom>
        </p:spPr>
        <p:txBody>
          <a:bodyPr vert="horz" lIns="0" tIns="0" rIns="0" bIns="0" rtlCol="0" anchor="t" anchorCtr="0">
            <a:noAutofit/>
          </a:bodyPr>
          <a:lstStyle>
            <a:lvl1pPr algn="r">
              <a:defRPr sz="800">
                <a:solidFill>
                  <a:schemeClr val="tx1">
                    <a:tint val="75000"/>
                  </a:schemeClr>
                </a:solidFill>
              </a:defRPr>
            </a:lvl1pPr>
          </a:lstStyle>
          <a:p>
            <a:fld id="{0E588DAA-4848-48CA-9FC9-2BD67EAD2930}" type="slidenum">
              <a:rPr lang="en-US" smtClean="0"/>
              <a:pPr/>
              <a:t>‹#›</a:t>
            </a:fld>
            <a:endParaRPr lang="en-US"/>
          </a:p>
        </p:txBody>
      </p:sp>
      <p:pic>
        <p:nvPicPr>
          <p:cNvPr id="11" name="Graphic 10">
            <a:extLst>
              <a:ext uri="{FF2B5EF4-FFF2-40B4-BE49-F238E27FC236}">
                <a16:creationId xmlns:a16="http://schemas.microsoft.com/office/drawing/2014/main" id="{6EB1DE55-DD22-4CE0-B782-D239AB7DA7DB}"/>
              </a:ext>
            </a:extLst>
          </p:cNvPr>
          <p:cNvPicPr>
            <a:picLocks noChangeAspect="1"/>
          </p:cNvPicPr>
          <p:nvPr userDrawn="1"/>
        </p:nvPicPr>
        <p:blipFill rotWithShape="1">
          <a:blip r:embed="rId39">
            <a:extLst>
              <a:ext uri="{28A0092B-C50C-407E-A947-70E740481C1C}">
                <a14:useLocalDpi xmlns:a14="http://schemas.microsoft.com/office/drawing/2010/main" val="0"/>
              </a:ext>
              <a:ext uri="{96DAC541-7B7A-43D3-8B79-37D633B846F1}">
                <asvg:svgBlip xmlns:asvg="http://schemas.microsoft.com/office/drawing/2016/SVG/main" r:embed="rId40"/>
              </a:ext>
            </a:extLst>
          </a:blip>
          <a:srcRect l="7669" t="27692" r="7601" b="27692"/>
          <a:stretch/>
        </p:blipFill>
        <p:spPr>
          <a:xfrm>
            <a:off x="10330355" y="228600"/>
            <a:ext cx="1633045" cy="228600"/>
          </a:xfrm>
          <a:prstGeom prst="rect">
            <a:avLst/>
          </a:prstGeom>
        </p:spPr>
      </p:pic>
    </p:spTree>
    <p:extLst>
      <p:ext uri="{BB962C8B-B14F-4D97-AF65-F5344CB8AC3E}">
        <p14:creationId xmlns:p14="http://schemas.microsoft.com/office/powerpoint/2010/main" val="403551971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 id="2147483739" r:id="rId27"/>
    <p:sldLayoutId id="2147483740" r:id="rId28"/>
    <p:sldLayoutId id="2147483741" r:id="rId29"/>
    <p:sldLayoutId id="2147483742" r:id="rId30"/>
    <p:sldLayoutId id="2147483743" r:id="rId31"/>
    <p:sldLayoutId id="2147483744" r:id="rId32"/>
    <p:sldLayoutId id="2147483745" r:id="rId33"/>
    <p:sldLayoutId id="2147483746" r:id="rId34"/>
    <p:sldLayoutId id="2147483747" r:id="rId35"/>
    <p:sldLayoutId id="2147483748" r:id="rId36"/>
    <p:sldLayoutId id="2147483749" r:id="rId37"/>
  </p:sldLayoutIdLst>
  <p:txStyles>
    <p:titleStyle>
      <a:lvl1pPr algn="l" defTabSz="914400" rtl="0" eaLnBrk="1" latinLnBrk="0" hangingPunct="1">
        <a:lnSpc>
          <a:spcPct val="85000"/>
        </a:lnSpc>
        <a:spcBef>
          <a:spcPct val="0"/>
        </a:spcBef>
        <a:buNone/>
        <a:defRPr sz="3600" b="1" kern="1200" cap="all" baseline="0">
          <a:solidFill>
            <a:schemeClr val="tx1"/>
          </a:solidFill>
          <a:latin typeface="+mj-lt"/>
          <a:ea typeface="+mj-ea"/>
          <a:cs typeface="+mj-cs"/>
        </a:defRPr>
      </a:lvl1pPr>
    </p:titleStyle>
    <p:bodyStyle>
      <a:lvl1pPr marL="0" indent="0" algn="l" defTabSz="914400" rtl="0" eaLnBrk="1" latinLnBrk="0" hangingPunct="1">
        <a:lnSpc>
          <a:spcPct val="120000"/>
        </a:lnSpc>
        <a:spcBef>
          <a:spcPts val="1000"/>
        </a:spcBef>
        <a:buClr>
          <a:schemeClr val="accent1"/>
        </a:buClr>
        <a:buFontTx/>
        <a:buNone/>
        <a:defRPr sz="2800" kern="1200" spc="-20" baseline="0">
          <a:solidFill>
            <a:schemeClr val="tx1"/>
          </a:solidFill>
          <a:latin typeface="+mn-lt"/>
          <a:ea typeface="+mn-ea"/>
          <a:cs typeface="+mn-cs"/>
        </a:defRPr>
      </a:lvl1pPr>
      <a:lvl2pPr marL="228600" indent="-228600" algn="l" defTabSz="914400" rtl="0" eaLnBrk="1" latinLnBrk="0" hangingPunct="1">
        <a:lnSpc>
          <a:spcPct val="90000"/>
        </a:lnSpc>
        <a:spcBef>
          <a:spcPts val="500"/>
        </a:spcBef>
        <a:buClr>
          <a:schemeClr val="accent1"/>
        </a:buClr>
        <a:buFont typeface="Arial" panose="020B0604020202020204" pitchFamily="34" charset="0"/>
        <a:buChar char="•"/>
        <a:defRPr sz="2800" kern="1200">
          <a:solidFill>
            <a:schemeClr val="tx1"/>
          </a:solidFill>
          <a:latin typeface="+mn-lt"/>
          <a:ea typeface="+mn-ea"/>
          <a:cs typeface="+mn-cs"/>
        </a:defRPr>
      </a:lvl2pPr>
      <a:lvl3pPr marL="573088"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3pPr>
      <a:lvl4pPr marL="914400" indent="-228600" algn="l" defTabSz="914400" rtl="0" eaLnBrk="1" latinLnBrk="0" hangingPunct="1">
        <a:lnSpc>
          <a:spcPct val="90000"/>
        </a:lnSpc>
        <a:spcBef>
          <a:spcPts val="500"/>
        </a:spcBef>
        <a:buClr>
          <a:schemeClr val="accent1"/>
        </a:buClr>
        <a:buFont typeface="Arial" panose="020B0604020202020204" pitchFamily="34" charset="0"/>
        <a:buChar char="•"/>
        <a:defRPr sz="2200" kern="1200">
          <a:solidFill>
            <a:schemeClr val="tx1"/>
          </a:solidFill>
          <a:latin typeface="+mn-lt"/>
          <a:ea typeface="+mn-ea"/>
          <a:cs typeface="+mn-cs"/>
        </a:defRPr>
      </a:lvl4pPr>
      <a:lvl5pPr marL="1258888"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0" indent="0" algn="l" defTabSz="914400" rtl="0" eaLnBrk="1" latinLnBrk="0" hangingPunct="1">
        <a:lnSpc>
          <a:spcPct val="90000"/>
        </a:lnSpc>
        <a:spcBef>
          <a:spcPts val="500"/>
        </a:spcBef>
        <a:buFontTx/>
        <a:buNone/>
        <a:defRPr sz="2800" b="1" kern="1200" cap="all" baseline="0">
          <a:solidFill>
            <a:schemeClr val="accent1"/>
          </a:solidFill>
          <a:latin typeface="+mj-lt"/>
          <a:ea typeface="+mn-ea"/>
          <a:cs typeface="+mn-cs"/>
        </a:defRPr>
      </a:lvl6pPr>
      <a:lvl7pPr marL="0" indent="0" algn="l" defTabSz="914400" rtl="0" eaLnBrk="1" latinLnBrk="0" hangingPunct="1">
        <a:lnSpc>
          <a:spcPct val="90000"/>
        </a:lnSpc>
        <a:spcBef>
          <a:spcPts val="500"/>
        </a:spcBef>
        <a:buFontTx/>
        <a:buNone/>
        <a:defRPr sz="2400" b="1" kern="1200">
          <a:solidFill>
            <a:schemeClr val="accent6"/>
          </a:solidFill>
          <a:latin typeface="+mj-lt"/>
          <a:ea typeface="+mn-ea"/>
          <a:cs typeface="+mn-cs"/>
        </a:defRPr>
      </a:lvl7pPr>
      <a:lvl8pPr marL="401638" indent="-400050" algn="l" defTabSz="914400" rtl="0" eaLnBrk="1" latinLnBrk="0" hangingPunct="1">
        <a:lnSpc>
          <a:spcPct val="90000"/>
        </a:lnSpc>
        <a:spcBef>
          <a:spcPts val="1000"/>
        </a:spcBef>
        <a:buClr>
          <a:schemeClr val="accent2"/>
        </a:buClr>
        <a:buFont typeface="+mj-lt"/>
        <a:buAutoNum type="arabicPlain"/>
        <a:defRPr sz="2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indent="0" algn="l" defTabSz="914400" rtl="0" eaLnBrk="1" latinLnBrk="0" hangingPunct="1">
        <a:lnSpc>
          <a:spcPct val="95000"/>
        </a:lnSpc>
        <a:spcBef>
          <a:spcPts val="1200"/>
        </a:spcBef>
        <a:defRPr sz="2400" kern="1200">
          <a:solidFill>
            <a:schemeClr val="tx1"/>
          </a:solidFill>
          <a:latin typeface="+mj-lt"/>
          <a:ea typeface="+mn-ea"/>
          <a:cs typeface="+mn-cs"/>
        </a:defRPr>
      </a:lvl1pPr>
      <a:lvl2pPr marL="228600" indent="-228600" algn="l" defTabSz="914400" rtl="0" eaLnBrk="1" latinLnBrk="0" hangingPunct="1">
        <a:lnSpc>
          <a:spcPct val="95000"/>
        </a:lnSpc>
        <a:spcBef>
          <a:spcPts val="500"/>
        </a:spcBef>
        <a:buClr>
          <a:schemeClr val="accent1"/>
        </a:buClr>
        <a:buFont typeface="Arial" panose="020B0604020202020204" pitchFamily="34" charset="0"/>
        <a:buChar char="•"/>
        <a:defRPr sz="2800" kern="1200">
          <a:solidFill>
            <a:schemeClr val="tx1"/>
          </a:solidFill>
          <a:latin typeface="+mj-lt"/>
          <a:ea typeface="+mn-ea"/>
          <a:cs typeface="+mn-cs"/>
        </a:defRPr>
      </a:lvl2pPr>
      <a:lvl3pPr marL="0" indent="0" algn="l" defTabSz="914400" rtl="0" eaLnBrk="1" latinLnBrk="0" hangingPunct="1">
        <a:lnSpc>
          <a:spcPct val="90000"/>
        </a:lnSpc>
        <a:buFontTx/>
        <a:buNone/>
        <a:defRPr sz="2400" b="1" kern="1200" cap="all" baseline="0">
          <a:solidFill>
            <a:schemeClr val="accent4"/>
          </a:solidFill>
          <a:latin typeface="+mj-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3" pos="144">
          <p15:clr>
            <a:srgbClr val="F26B43"/>
          </p15:clr>
        </p15:guide>
        <p15:guide id="24" pos="288">
          <p15:clr>
            <a:srgbClr val="F26B43"/>
          </p15:clr>
        </p15:guide>
        <p15:guide id="25" pos="576">
          <p15:clr>
            <a:srgbClr val="686B43"/>
          </p15:clr>
        </p15:guide>
        <p15:guide id="26" pos="7296">
          <p15:clr>
            <a:srgbClr val="686B43"/>
          </p15:clr>
        </p15:guide>
        <p15:guide id="27" pos="7536">
          <p15:clr>
            <a:srgbClr val="F26B43"/>
          </p15:clr>
        </p15:guide>
        <p15:guide id="28" orient="horz" pos="144">
          <p15:clr>
            <a:srgbClr val="F26B43"/>
          </p15:clr>
        </p15:guide>
        <p15:guide id="29" orient="horz" pos="288">
          <p15:clr>
            <a:srgbClr val="F26B43"/>
          </p15:clr>
        </p15:guide>
        <p15:guide id="30" orient="horz" pos="720">
          <p15:clr>
            <a:srgbClr val="F26B43"/>
          </p15:clr>
        </p15:guide>
        <p15:guide id="31" orient="horz" pos="1008">
          <p15:clr>
            <a:srgbClr val="686B43"/>
          </p15:clr>
        </p15:guide>
        <p15:guide id="32" orient="horz" pos="4032">
          <p15:clr>
            <a:srgbClr val="686B43"/>
          </p15:clr>
        </p15:guide>
        <p15:guide id="33" orient="horz" pos="417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0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2.xml"/><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3.xml"/><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3" Type="http://schemas.openxmlformats.org/officeDocument/2006/relationships/hyperlink" Target="https://studentaid.gov/h/apply-for-aid/fafsa" TargetMode="External"/><Relationship Id="rId7" Type="http://schemas.openxmlformats.org/officeDocument/2006/relationships/hyperlink" Target="https://studentaid.gov/aid-estimator/" TargetMode="External"/><Relationship Id="rId2" Type="http://schemas.openxmlformats.org/officeDocument/2006/relationships/hyperlink" Target="https://studentaid.gov/fsa-id/create-account/launch" TargetMode="External"/><Relationship Id="rId1" Type="http://schemas.openxmlformats.org/officeDocument/2006/relationships/slideLayout" Target="../slideLayouts/slideLayout4.xml"/><Relationship Id="rId6" Type="http://schemas.openxmlformats.org/officeDocument/2006/relationships/hyperlink" Target="https://financialaidtoolkit.ed.gov/tk/announcement-detail.jsp?id=fafsa-prototype" TargetMode="External"/><Relationship Id="rId5" Type="http://schemas.openxmlformats.org/officeDocument/2006/relationships/hyperlink" Target="https://fsapartners.ed.gov/knowledge-center/topics/fafsa-simplification-information" TargetMode="External"/><Relationship Id="rId4" Type="http://schemas.openxmlformats.org/officeDocument/2006/relationships/hyperlink" Target="https://financialaidtoolkit.ed.gov/tk/"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www.ncan.org/page/FAFSAtracker" TargetMode="External"/><Relationship Id="rId2" Type="http://schemas.openxmlformats.org/officeDocument/2006/relationships/hyperlink" Target="https://www.ncan.org/page/FAFSA" TargetMode="External"/><Relationship Id="rId1" Type="http://schemas.openxmlformats.org/officeDocument/2006/relationships/slideLayout" Target="../slideLayouts/slideLayout4.xml"/><Relationship Id="rId5" Type="http://schemas.openxmlformats.org/officeDocument/2006/relationships/hyperlink" Target="https://www.ncan.org/page/2526fafsa" TargetMode="External"/><Relationship Id="rId4" Type="http://schemas.openxmlformats.org/officeDocument/2006/relationships/hyperlink" Target="https://ncan.org/community"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97.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67.xml"/><Relationship Id="rId4" Type="http://schemas.openxmlformats.org/officeDocument/2006/relationships/hyperlink" Target="https://fsapartners.ed.gov/knowledge-center/library/electronic-announcements/2025-06-23/2026-27-fafsa-improvements-and-beta-testing-pla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67.xml"/></Relationships>
</file>

<file path=ppt/slides/_rels/slide1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28.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8.xml"/></Relationships>
</file>

<file path=ppt/slides/_rels/slide3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8.xml"/><Relationship Id="rId1" Type="http://schemas.openxmlformats.org/officeDocument/2006/relationships/themeOverride" Target="../theme/themeOverride1.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4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28.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70.xml"/></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8.xml"/></Relationships>
</file>

<file path=ppt/slides/_rels/slide5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98.xml"/></Relationships>
</file>

<file path=ppt/slides/_rels/slide6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4.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8.xml"/><Relationship Id="rId1" Type="http://schemas.openxmlformats.org/officeDocument/2006/relationships/slideLayout" Target="../slideLayouts/slideLayout28.xml"/><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3.xml"/></Relationships>
</file>

<file path=ppt/slides/_rels/slide7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7.xml"/><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8.xml"/><Relationship Id="rId1" Type="http://schemas.openxmlformats.org/officeDocument/2006/relationships/slideLayout" Target="../slideLayouts/slideLayout28.xml"/></Relationships>
</file>

<file path=ppt/slides/_rels/slide7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9.xml"/><Relationship Id="rId1" Type="http://schemas.openxmlformats.org/officeDocument/2006/relationships/slideLayout" Target="../slideLayouts/slideLayout28.xml"/><Relationship Id="rId4" Type="http://schemas.openxmlformats.org/officeDocument/2006/relationships/image" Target="../media/image112.png"/></Relationships>
</file>

<file path=ppt/slides/_rels/slide76.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102_A424F960.xml"/><Relationship Id="rId1" Type="http://schemas.openxmlformats.org/officeDocument/2006/relationships/slideLayout" Target="../slideLayouts/slideLayout93.xml"/></Relationships>
</file>

<file path=ppt/slides/_rels/slide80.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5.xml"/><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8.xml"/><Relationship Id="rId1" Type="http://schemas.openxmlformats.org/officeDocument/2006/relationships/slideLayout" Target="../slideLayouts/slideLayout28.xml"/><Relationship Id="rId4" Type="http://schemas.openxmlformats.org/officeDocument/2006/relationships/image" Target="../media/image124.png"/></Relationships>
</file>

<file path=ppt/slides/_rels/slide8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0.xml"/><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1.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7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72.xml"/><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5.xml"/></Relationships>
</file>

<file path=ppt/slides/_rels/slide9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75.xml"/><Relationship Id="rId1" Type="http://schemas.openxmlformats.org/officeDocument/2006/relationships/slideLayout" Target="../slideLayouts/slideLayout28.xml"/></Relationships>
</file>

<file path=ppt/slides/_rels/slide9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6.xml"/><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7.xml"/><Relationship Id="rId1" Type="http://schemas.openxmlformats.org/officeDocument/2006/relationships/slideLayout" Target="../slideLayouts/slideLayout28.xml"/></Relationships>
</file>

<file path=ppt/slides/_rels/slide96.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8.xml"/><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9.xml"/><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80.xml"/><Relationship Id="rId1" Type="http://schemas.openxmlformats.org/officeDocument/2006/relationships/slideLayout" Target="../slideLayouts/slideLayout28.xml"/><Relationship Id="rId4" Type="http://schemas.openxmlformats.org/officeDocument/2006/relationships/image" Target="../media/image136.png"/></Relationships>
</file>

<file path=ppt/slides/_rels/slide9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1.xml"/><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3224AEA-5DAA-7946-B43D-297D5BF055FE}"/>
              </a:ext>
            </a:extLst>
          </p:cNvPr>
          <p:cNvSpPr txBox="1"/>
          <p:nvPr/>
        </p:nvSpPr>
        <p:spPr>
          <a:xfrm>
            <a:off x="5535553" y="3300248"/>
            <a:ext cx="5763068" cy="4154984"/>
          </a:xfrm>
          <a:prstGeom prst="rect">
            <a:avLst/>
          </a:prstGeom>
          <a:noFill/>
        </p:spPr>
        <p:txBody>
          <a:bodyPr wrap="square" rtlCol="0">
            <a:spAutoFit/>
          </a:bodyPr>
          <a:lstStyle/>
          <a:p>
            <a:pPr algn="r"/>
            <a:r>
              <a:rPr lang="en-US" sz="4800" dirty="0">
                <a:solidFill>
                  <a:srgbClr val="414042"/>
                </a:solidFill>
                <a:latin typeface="Arial" panose="020B0604020202020204" pitchFamily="34" charset="0"/>
                <a:cs typeface="Arial" panose="020B0604020202020204" pitchFamily="34" charset="0"/>
              </a:rPr>
              <a:t>2026-2027</a:t>
            </a:r>
          </a:p>
          <a:p>
            <a:pPr algn="r"/>
            <a:r>
              <a:rPr lang="en-US" sz="4800" dirty="0">
                <a:solidFill>
                  <a:srgbClr val="414042"/>
                </a:solidFill>
                <a:latin typeface="Arial" panose="020B0604020202020204" pitchFamily="34" charset="0"/>
                <a:cs typeface="Arial" panose="020B0604020202020204" pitchFamily="34" charset="0"/>
              </a:rPr>
              <a:t>FAFSA Update</a:t>
            </a:r>
          </a:p>
          <a:p>
            <a:pPr algn="r"/>
            <a:endParaRPr lang="en-US" sz="2400" dirty="0">
              <a:solidFill>
                <a:srgbClr val="414042"/>
              </a:solidFill>
              <a:latin typeface="Arial" panose="020B0604020202020204" pitchFamily="34" charset="0"/>
              <a:cs typeface="Arial" panose="020B0604020202020204" pitchFamily="34" charset="0"/>
            </a:endParaRPr>
          </a:p>
          <a:p>
            <a:pPr algn="r"/>
            <a:r>
              <a:rPr lang="en-US" sz="2400" dirty="0">
                <a:solidFill>
                  <a:srgbClr val="414042"/>
                </a:solidFill>
                <a:latin typeface="Arial" panose="020B0604020202020204" pitchFamily="34" charset="0"/>
                <a:cs typeface="Arial" panose="020B0604020202020204" pitchFamily="34" charset="0"/>
              </a:rPr>
              <a:t>Aaron Lemon-Strauss, FSA</a:t>
            </a:r>
          </a:p>
          <a:p>
            <a:pPr algn="r"/>
            <a:r>
              <a:rPr lang="en-US" sz="2400" dirty="0">
                <a:solidFill>
                  <a:srgbClr val="414042"/>
                </a:solidFill>
                <a:latin typeface="Arial" panose="020B0604020202020204" pitchFamily="34" charset="0"/>
                <a:cs typeface="Arial" panose="020B0604020202020204" pitchFamily="34" charset="0"/>
              </a:rPr>
              <a:t>MorraLee Keller, NCAN</a:t>
            </a:r>
          </a:p>
          <a:p>
            <a:pPr algn="r"/>
            <a:endParaRPr lang="en-US" sz="4800" dirty="0">
              <a:solidFill>
                <a:srgbClr val="414042"/>
              </a:solidFill>
              <a:latin typeface="Arial" panose="020B0604020202020204" pitchFamily="34" charset="0"/>
              <a:cs typeface="Arial" panose="020B0604020202020204" pitchFamily="34" charset="0"/>
            </a:endParaRPr>
          </a:p>
          <a:p>
            <a:pPr algn="r"/>
            <a:endParaRPr lang="en-US" sz="4800" dirty="0">
              <a:solidFill>
                <a:srgbClr val="4140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4869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A15F00-53D2-D309-7405-9580F597EF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1E5C65-ED0F-E2D3-CCC9-346AE5F1721D}"/>
              </a:ext>
            </a:extLst>
          </p:cNvPr>
          <p:cNvSpPr>
            <a:spLocks noGrp="1"/>
          </p:cNvSpPr>
          <p:nvPr>
            <p:ph type="title"/>
          </p:nvPr>
        </p:nvSpPr>
        <p:spPr/>
        <p:txBody>
          <a:bodyPr/>
          <a:lstStyle/>
          <a:p>
            <a:r>
              <a:rPr lang="en-US"/>
              <a:t>2026-27 beta testing</a:t>
            </a:r>
          </a:p>
        </p:txBody>
      </p:sp>
      <p:sp>
        <p:nvSpPr>
          <p:cNvPr id="3" name="Slide Number Placeholder 2">
            <a:extLst>
              <a:ext uri="{FF2B5EF4-FFF2-40B4-BE49-F238E27FC236}">
                <a16:creationId xmlns:a16="http://schemas.microsoft.com/office/drawing/2014/main" id="{5547284D-3DC2-1BAA-5EF4-E653D819425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88DAA-4848-48CA-9FC9-2BD67EAD2930}" type="slidenum">
              <a:rPr kumimoji="0" lang="en-US" sz="800" b="0" i="0" u="none" strike="noStrike" kern="1200" cap="none" spc="0" normalizeH="0" baseline="0" noProof="0" smtClean="0">
                <a:ln>
                  <a:noFill/>
                </a:ln>
                <a:solidFill>
                  <a:srgbClr val="FFFFFF">
                    <a:tint val="75000"/>
                  </a:srgbClr>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800" b="0" i="0" u="none" strike="noStrike" kern="1200" cap="none" spc="0" normalizeH="0" baseline="0" noProof="0">
              <a:ln>
                <a:noFill/>
              </a:ln>
              <a:solidFill>
                <a:srgbClr val="FFFFFF">
                  <a:tint val="75000"/>
                </a:srgbClr>
              </a:solidFill>
              <a:effectLst/>
              <a:uLnTx/>
              <a:uFillTx/>
              <a:latin typeface="Cambria"/>
              <a:ea typeface="+mn-ea"/>
              <a:cs typeface="+mn-cs"/>
            </a:endParaRPr>
          </a:p>
        </p:txBody>
      </p:sp>
    </p:spTree>
    <p:extLst>
      <p:ext uri="{BB962C8B-B14F-4D97-AF65-F5344CB8AC3E}">
        <p14:creationId xmlns:p14="http://schemas.microsoft.com/office/powerpoint/2010/main" val="29920299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Next Steps</a:t>
            </a:r>
            <a:r>
              <a:rPr lang="en-US" altLang="en-US" sz="3600" b="1" i="0" u="none" strike="noStrike" kern="1200" cap="none" spc="0" normalizeH="0" baseline="0" noProof="0">
                <a:ln>
                  <a:noFill/>
                </a:ln>
                <a:effectLst/>
                <a:uLnTx/>
                <a:uFillTx/>
                <a:latin typeface="Oswald"/>
              </a:rPr>
              <a:t> </a:t>
            </a:r>
          </a:p>
        </p:txBody>
      </p:sp>
      <p:sp>
        <p:nvSpPr>
          <p:cNvPr id="6" name="TextBox 5">
            <a:extLst>
              <a:ext uri="{FF2B5EF4-FFF2-40B4-BE49-F238E27FC236}">
                <a16:creationId xmlns:a16="http://schemas.microsoft.com/office/drawing/2014/main" id="{2C1583FB-6C88-B3C7-3E61-7FE8647597B5}"/>
              </a:ext>
            </a:extLst>
          </p:cNvPr>
          <p:cNvSpPr txBox="1"/>
          <p:nvPr/>
        </p:nvSpPr>
        <p:spPr>
          <a:xfrm>
            <a:off x="662240" y="1717073"/>
            <a:ext cx="3585295"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mn-ea"/>
                <a:cs typeface="Arial"/>
              </a:rPr>
              <a:t>On the "Next Steps" tab, the student sees comments that pertain to their FAFSA</a:t>
            </a:r>
            <a:r>
              <a:rPr kumimoji="0" lang="en-US" sz="1800" b="0" i="0" u="none" strike="noStrike" kern="1200" cap="none" spc="0" normalizeH="0" baseline="30000" noProof="0" dirty="0">
                <a:ln>
                  <a:noFill/>
                </a:ln>
                <a:solidFill>
                  <a:srgbClr val="191918"/>
                </a:solidFill>
                <a:effectLst/>
                <a:uLnTx/>
                <a:uFillTx/>
                <a:latin typeface="Arial"/>
                <a:ea typeface="+mn-ea"/>
                <a:cs typeface="Arial"/>
              </a:rPr>
              <a:t>®</a:t>
            </a:r>
            <a:r>
              <a:rPr kumimoji="0" lang="en-US" sz="1800" b="0" i="0" u="none" strike="noStrike" kern="1200" cap="none" spc="0" normalizeH="0" baseline="0" noProof="0" dirty="0">
                <a:ln>
                  <a:noFill/>
                </a:ln>
                <a:solidFill>
                  <a:srgbClr val="191918"/>
                </a:solidFill>
                <a:effectLst/>
                <a:uLnTx/>
                <a:uFillTx/>
                <a:latin typeface="Arial"/>
                <a:ea typeface="+mn-ea"/>
                <a:cs typeface="Arial"/>
              </a:rPr>
              <a:t> form. Some comments may require the student to make a correction or send additional documentation to their school. Other comments may be informational and require no action from the student.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continuation of the FAFSA Submission Summary, which displays the “Next Steps” tab. Three steps are provided for the student to follow: correct any errors on the FAFSA form, make sure schools have everything they need, and look for aid-related communications from their school. Below that, a bulleted list provides the students with more information related to their FAFSA information for their awareness. Below that, the student has the option to click a hyperlink to learn more about tax benefits. A button displays the option to “Make a Correction.”">
            <a:extLst>
              <a:ext uri="{FF2B5EF4-FFF2-40B4-BE49-F238E27FC236}">
                <a16:creationId xmlns:a16="http://schemas.microsoft.com/office/drawing/2014/main" id="{7A56C4DB-8280-A405-8E2B-15FEA22C6A1C}"/>
              </a:ext>
            </a:extLst>
          </p:cNvPr>
          <p:cNvPicPr>
            <a:picLocks noChangeAspect="1"/>
          </p:cNvPicPr>
          <p:nvPr/>
        </p:nvPicPr>
        <p:blipFill>
          <a:blip r:embed="rId3"/>
          <a:stretch>
            <a:fillRect/>
          </a:stretch>
        </p:blipFill>
        <p:spPr>
          <a:xfrm>
            <a:off x="5631571" y="1091277"/>
            <a:ext cx="4981305" cy="5224608"/>
          </a:xfrm>
          <a:prstGeom prst="rect">
            <a:avLst/>
          </a:prstGeom>
          <a:ln>
            <a:solidFill>
              <a:schemeClr val="accent1"/>
            </a:solidFill>
          </a:ln>
        </p:spPr>
      </p:pic>
    </p:spTree>
    <p:extLst>
      <p:ext uri="{BB962C8B-B14F-4D97-AF65-F5344CB8AC3E}">
        <p14:creationId xmlns:p14="http://schemas.microsoft.com/office/powerpoint/2010/main" val="15770907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More Resources </a:t>
            </a:r>
          </a:p>
        </p:txBody>
      </p:sp>
      <p:sp>
        <p:nvSpPr>
          <p:cNvPr id="6" name="TextBox 5">
            <a:extLst>
              <a:ext uri="{FF2B5EF4-FFF2-40B4-BE49-F238E27FC236}">
                <a16:creationId xmlns:a16="http://schemas.microsoft.com/office/drawing/2014/main" id="{2C1583FB-6C88-B3C7-3E61-7FE8647597B5}"/>
              </a:ext>
            </a:extLst>
          </p:cNvPr>
          <p:cNvSpPr txBox="1"/>
          <p:nvPr/>
        </p:nvSpPr>
        <p:spPr>
          <a:xfrm>
            <a:off x="659128" y="1731083"/>
            <a:ext cx="2497027"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mn-ea"/>
                <a:cs typeface="Arial"/>
              </a:rPr>
              <a:t>Lastly, along the right side of the FAFSA Submission Summary, the student can access additional resources, including links to "My Aid" or College Scorecard.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FAFSA Submission Summary. Buttons provide the student with the option to “Make a Correction” to start a correction to revise their FAFSA form, “Visit My Aid” to view information about their student aid, and “Visit College Scorecard” to compare schools using the College Scorecard.">
            <a:extLst>
              <a:ext uri="{FF2B5EF4-FFF2-40B4-BE49-F238E27FC236}">
                <a16:creationId xmlns:a16="http://schemas.microsoft.com/office/drawing/2014/main" id="{5A028D4E-C684-8A6F-C616-EFDC1422A6CA}"/>
              </a:ext>
            </a:extLst>
          </p:cNvPr>
          <p:cNvPicPr>
            <a:picLocks noChangeAspect="1"/>
          </p:cNvPicPr>
          <p:nvPr/>
        </p:nvPicPr>
        <p:blipFill>
          <a:blip r:embed="rId3"/>
          <a:stretch>
            <a:fillRect/>
          </a:stretch>
        </p:blipFill>
        <p:spPr>
          <a:xfrm>
            <a:off x="5407742" y="556920"/>
            <a:ext cx="4414684" cy="5944115"/>
          </a:xfrm>
          <a:prstGeom prst="rect">
            <a:avLst/>
          </a:prstGeom>
          <a:ln>
            <a:solidFill>
              <a:schemeClr val="accent1"/>
            </a:solidFill>
          </a:ln>
        </p:spPr>
      </p:pic>
    </p:spTree>
    <p:extLst>
      <p:ext uri="{BB962C8B-B14F-4D97-AF65-F5344CB8AC3E}">
        <p14:creationId xmlns:p14="http://schemas.microsoft.com/office/powerpoint/2010/main" val="365013895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D28DD-03FB-274B-9194-2DC0245C980E}"/>
              </a:ext>
            </a:extLst>
          </p:cNvPr>
          <p:cNvSpPr>
            <a:spLocks noGrp="1"/>
          </p:cNvSpPr>
          <p:nvPr>
            <p:ph type="title"/>
          </p:nvPr>
        </p:nvSpPr>
        <p:spPr/>
        <p:txBody>
          <a:bodyPr/>
          <a:lstStyle/>
          <a:p>
            <a:r>
              <a:rPr lang="en-US" b="1" dirty="0"/>
              <a:t>FSA </a:t>
            </a:r>
            <a:r>
              <a:rPr lang="en-US" b="1" dirty="0" err="1"/>
              <a:t>Fafsa</a:t>
            </a:r>
            <a:r>
              <a:rPr lang="en-US" b="1" dirty="0"/>
              <a:t> resources</a:t>
            </a:r>
          </a:p>
        </p:txBody>
      </p:sp>
      <p:sp>
        <p:nvSpPr>
          <p:cNvPr id="3" name="Content Placeholder 2">
            <a:extLst>
              <a:ext uri="{FF2B5EF4-FFF2-40B4-BE49-F238E27FC236}">
                <a16:creationId xmlns:a16="http://schemas.microsoft.com/office/drawing/2014/main" id="{8C5E9040-2B74-F84B-B03E-91BF70CBE6D3}"/>
              </a:ext>
            </a:extLst>
          </p:cNvPr>
          <p:cNvSpPr>
            <a:spLocks noGrp="1"/>
          </p:cNvSpPr>
          <p:nvPr>
            <p:ph sz="half" idx="1"/>
          </p:nvPr>
        </p:nvSpPr>
        <p:spPr/>
        <p:txBody>
          <a:bodyPr/>
          <a:lstStyle/>
          <a:p>
            <a:pPr marL="342900" indent="-342900">
              <a:buFont typeface="Arial" panose="020B0604020202020204" pitchFamily="34" charset="0"/>
              <a:buChar char="•"/>
            </a:pPr>
            <a:r>
              <a:rPr lang="en-US" dirty="0"/>
              <a:t>Studentaid.gov Account/FSA ID: </a:t>
            </a:r>
            <a:r>
              <a:rPr lang="en-US" dirty="0">
                <a:hlinkClick r:id="rId2"/>
              </a:rPr>
              <a:t>https://studentaid.gov/fsa-id/create-account/launch</a:t>
            </a:r>
            <a:endParaRPr lang="en-US" dirty="0"/>
          </a:p>
          <a:p>
            <a:pPr marL="342900" indent="-342900">
              <a:buFont typeface="Arial" panose="020B0604020202020204" pitchFamily="34" charset="0"/>
              <a:buChar char="•"/>
            </a:pPr>
            <a:r>
              <a:rPr lang="en-US" dirty="0"/>
              <a:t>FAFSA Form: </a:t>
            </a:r>
            <a:r>
              <a:rPr lang="en-US" dirty="0">
                <a:hlinkClick r:id="rId3"/>
              </a:rPr>
              <a:t>https://studentaid.gov/h/apply-for-aid/fafsa</a:t>
            </a:r>
            <a:endParaRPr lang="en-US" dirty="0"/>
          </a:p>
          <a:p>
            <a:pPr marL="342900" indent="-342900">
              <a:buFont typeface="Arial" panose="020B0604020202020204" pitchFamily="34" charset="0"/>
              <a:buChar char="•"/>
            </a:pPr>
            <a:r>
              <a:rPr lang="en-US" dirty="0"/>
              <a:t>Financial Aid Toolkit(Training Resources &amp; Handouts): </a:t>
            </a:r>
            <a:r>
              <a:rPr lang="en-US" dirty="0">
                <a:hlinkClick r:id="rId4"/>
              </a:rPr>
              <a:t>https://financialaidtoolkit.ed.gov/tk/</a:t>
            </a:r>
            <a:endParaRPr lang="en-US" dirty="0"/>
          </a:p>
          <a:p>
            <a:pPr marL="342900" indent="-342900">
              <a:buFont typeface="Arial" panose="020B0604020202020204" pitchFamily="34" charset="0"/>
              <a:buChar char="•"/>
            </a:pPr>
            <a:r>
              <a:rPr lang="en-US" dirty="0"/>
              <a:t>FSA Knowledge Center/FAFSA Simplification: </a:t>
            </a:r>
            <a:r>
              <a:rPr lang="en-US" dirty="0">
                <a:hlinkClick r:id="rId5"/>
              </a:rPr>
              <a:t>https://fsapartners.ed.gov/knowledge-center/topics/fafsa-simplification-information</a:t>
            </a:r>
            <a:endParaRPr lang="en-US" dirty="0"/>
          </a:p>
          <a:p>
            <a:pPr marL="342900" indent="-342900">
              <a:buFont typeface="Arial" panose="020B0604020202020204" pitchFamily="34" charset="0"/>
              <a:buChar char="•"/>
            </a:pPr>
            <a:r>
              <a:rPr lang="en-US" dirty="0"/>
              <a:t>FAFSA Prototype: </a:t>
            </a:r>
            <a:r>
              <a:rPr lang="en-US" dirty="0">
                <a:hlinkClick r:id="rId6"/>
              </a:rPr>
              <a:t>2026–27 FAFSA Prototype Now Available | Federal Student Aid - Financial Aid Toolkit</a:t>
            </a:r>
            <a:endParaRPr lang="en-US" dirty="0"/>
          </a:p>
          <a:p>
            <a:pPr marL="342900" indent="-342900">
              <a:buFont typeface="Arial" panose="020B0604020202020204" pitchFamily="34" charset="0"/>
              <a:buChar char="•"/>
            </a:pPr>
            <a:r>
              <a:rPr lang="en-US" dirty="0"/>
              <a:t>Federal Student Aid Estimator: </a:t>
            </a:r>
            <a:r>
              <a:rPr lang="en-US" dirty="0">
                <a:hlinkClick r:id="rId7"/>
              </a:rPr>
              <a:t>https://studentaid.gov/aid-estimator/</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24855548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E60E5-F8E6-E878-9E5F-BF0A82DDA692}"/>
              </a:ext>
            </a:extLst>
          </p:cNvPr>
          <p:cNvSpPr>
            <a:spLocks noGrp="1"/>
          </p:cNvSpPr>
          <p:nvPr>
            <p:ph type="title"/>
          </p:nvPr>
        </p:nvSpPr>
        <p:spPr/>
        <p:txBody>
          <a:bodyPr/>
          <a:lstStyle/>
          <a:p>
            <a:r>
              <a:rPr lang="en-US" b="1" dirty="0"/>
              <a:t>NCAN FAFSA RESOURCES-available 8/18/25</a:t>
            </a:r>
          </a:p>
        </p:txBody>
      </p:sp>
      <p:sp>
        <p:nvSpPr>
          <p:cNvPr id="3" name="Content Placeholder 2">
            <a:extLst>
              <a:ext uri="{FF2B5EF4-FFF2-40B4-BE49-F238E27FC236}">
                <a16:creationId xmlns:a16="http://schemas.microsoft.com/office/drawing/2014/main" id="{3D19130F-862D-A516-10D3-80CDCEFDD062}"/>
              </a:ext>
            </a:extLst>
          </p:cNvPr>
          <p:cNvSpPr>
            <a:spLocks noGrp="1"/>
          </p:cNvSpPr>
          <p:nvPr>
            <p:ph sz="half" idx="1"/>
          </p:nvPr>
        </p:nvSpPr>
        <p:spPr/>
        <p:txBody>
          <a:bodyPr>
            <a:normAutofit lnSpcReduction="10000"/>
          </a:bodyPr>
          <a:lstStyle/>
          <a:p>
            <a:r>
              <a:rPr lang="en-US" dirty="0"/>
              <a:t>NCAN 2026-2027 FAFSA Resources: </a:t>
            </a:r>
            <a:r>
              <a:rPr lang="en-US" dirty="0">
                <a:hlinkClick r:id="rId2"/>
              </a:rPr>
              <a:t>2026-27 FAFSA - National College Attainment Network</a:t>
            </a:r>
            <a:endParaRPr lang="en-US" dirty="0"/>
          </a:p>
          <a:p>
            <a:endParaRPr lang="en-US" dirty="0"/>
          </a:p>
          <a:p>
            <a:r>
              <a:rPr lang="en-US" dirty="0"/>
              <a:t>FAFSA Tracker: </a:t>
            </a:r>
            <a:r>
              <a:rPr lang="en-US" dirty="0">
                <a:hlinkClick r:id="rId3"/>
              </a:rPr>
              <a:t>FAFSA Tracker - National College Attainment Network</a:t>
            </a:r>
            <a:endParaRPr lang="en-US" dirty="0"/>
          </a:p>
          <a:p>
            <a:endParaRPr lang="en-US" dirty="0"/>
          </a:p>
          <a:p>
            <a:r>
              <a:rPr lang="en-US" dirty="0"/>
              <a:t>Today’s Webinar Recording Link:  Coming soon</a:t>
            </a:r>
          </a:p>
          <a:p>
            <a:endParaRPr lang="en-US" dirty="0"/>
          </a:p>
          <a:p>
            <a:r>
              <a:rPr lang="en-US" dirty="0"/>
              <a:t>26-27 </a:t>
            </a:r>
            <a:r>
              <a:rPr lang="en-US"/>
              <a:t>FAFSA Slack Channel: Sign up here: </a:t>
            </a:r>
            <a:r>
              <a:rPr lang="en-US">
                <a:hlinkClick r:id="rId4" tooltip="https://ncan.org/community"/>
              </a:rPr>
              <a:t>ncan.org/community</a:t>
            </a:r>
            <a:r>
              <a:rPr lang="en-US"/>
              <a:t> </a:t>
            </a:r>
            <a:endParaRPr lang="en-US" dirty="0"/>
          </a:p>
          <a:p>
            <a:endParaRPr lang="en-US" dirty="0"/>
          </a:p>
          <a:p>
            <a:r>
              <a:rPr lang="en-US" dirty="0"/>
              <a:t>NCAN 2025-2026 FAFSA Resources: </a:t>
            </a:r>
            <a:r>
              <a:rPr lang="en-US" dirty="0">
                <a:hlinkClick r:id="rId5"/>
              </a:rPr>
              <a:t>2025-26 FAFSA - National College Attainment Network</a:t>
            </a:r>
            <a:r>
              <a:rPr lang="en-US" dirty="0"/>
              <a:t> (currently available)</a:t>
            </a:r>
          </a:p>
          <a:p>
            <a:endParaRPr lang="en-US" dirty="0"/>
          </a:p>
          <a:p>
            <a:r>
              <a:rPr lang="en-US" dirty="0"/>
              <a:t>FAFSA Is Working Webinar: Coming October 2025</a:t>
            </a:r>
          </a:p>
        </p:txBody>
      </p:sp>
    </p:spTree>
    <p:extLst>
      <p:ext uri="{BB962C8B-B14F-4D97-AF65-F5344CB8AC3E}">
        <p14:creationId xmlns:p14="http://schemas.microsoft.com/office/powerpoint/2010/main" val="22341177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1F37C9-63DB-CC47-8605-4176A7F30BAE}"/>
              </a:ext>
            </a:extLst>
          </p:cNvPr>
          <p:cNvSpPr>
            <a:spLocks noGrp="1"/>
          </p:cNvSpPr>
          <p:nvPr>
            <p:ph sz="half" idx="1"/>
          </p:nvPr>
        </p:nvSpPr>
        <p:spPr/>
        <p:txBody>
          <a:bodyPr>
            <a:normAutofit/>
          </a:bodyPr>
          <a:lstStyle/>
          <a:p>
            <a:pPr algn="ctr"/>
            <a:r>
              <a:rPr lang="en-US" sz="5400" dirty="0"/>
              <a:t>QUESTIONS????</a:t>
            </a:r>
          </a:p>
        </p:txBody>
      </p:sp>
      <p:sp>
        <p:nvSpPr>
          <p:cNvPr id="3" name="Content Placeholder 2">
            <a:extLst>
              <a:ext uri="{FF2B5EF4-FFF2-40B4-BE49-F238E27FC236}">
                <a16:creationId xmlns:a16="http://schemas.microsoft.com/office/drawing/2014/main" id="{9FF38791-1BA0-7D4A-AD54-039AABBE6792}"/>
              </a:ext>
            </a:extLst>
          </p:cNvPr>
          <p:cNvSpPr>
            <a:spLocks noGrp="1"/>
          </p:cNvSpPr>
          <p:nvPr>
            <p:ph sz="half" idx="10"/>
          </p:nvPr>
        </p:nvSpPr>
        <p:spPr/>
        <p:txBody>
          <a:bodyPr/>
          <a:lstStyle/>
          <a:p>
            <a:r>
              <a:rPr lang="en-US" dirty="0"/>
              <a:t>Morralee </a:t>
            </a:r>
            <a:r>
              <a:rPr lang="en-US" dirty="0" err="1"/>
              <a:t>keller</a:t>
            </a:r>
            <a:endParaRPr lang="en-US" dirty="0"/>
          </a:p>
          <a:p>
            <a:r>
              <a:rPr lang="en-US" dirty="0"/>
              <a:t>kellerm@ncan.org</a:t>
            </a:r>
          </a:p>
        </p:txBody>
      </p:sp>
    </p:spTree>
    <p:extLst>
      <p:ext uri="{BB962C8B-B14F-4D97-AF65-F5344CB8AC3E}">
        <p14:creationId xmlns:p14="http://schemas.microsoft.com/office/powerpoint/2010/main" val="34116088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2362C26A-2DD0-B100-C9CE-1456C877BAF2}"/>
              </a:ext>
            </a:extLst>
          </p:cNvPr>
          <p:cNvSpPr>
            <a:spLocks noGrp="1"/>
          </p:cNvSpPr>
          <p:nvPr>
            <p:ph type="body" idx="2"/>
          </p:nvPr>
        </p:nvSpPr>
        <p:spPr>
          <a:xfrm>
            <a:off x="752425" y="1352594"/>
            <a:ext cx="10764661" cy="914400"/>
          </a:xfrm>
        </p:spPr>
        <p:txBody>
          <a:bodyPr anchor="ctr">
            <a:noAutofit/>
          </a:bodyPr>
          <a:lstStyle/>
          <a:p>
            <a:pPr marL="228600" indent="0">
              <a:lnSpc>
                <a:spcPct val="100000"/>
              </a:lnSpc>
              <a:spcBef>
                <a:spcPts val="0"/>
              </a:spcBef>
            </a:pPr>
            <a:r>
              <a:rPr lang="en-US" sz="2000" i="1">
                <a:latin typeface="+mj-lt"/>
              </a:rPr>
              <a:t>Beta testing is an early release of the 2026</a:t>
            </a:r>
            <a:r>
              <a:rPr lang="en-US" sz="2000" i="1">
                <a:latin typeface="Calibri"/>
                <a:ea typeface="Calibri"/>
              </a:rPr>
              <a:t>–</a:t>
            </a:r>
            <a:r>
              <a:rPr lang="en-US" sz="2000" i="1">
                <a:latin typeface="Arial"/>
              </a:rPr>
              <a:t>27</a:t>
            </a:r>
            <a:r>
              <a:rPr lang="en-US" sz="2000" i="1">
                <a:latin typeface="+mj-lt"/>
              </a:rPr>
              <a:t> FAFSA form for a limited group of students and institutions. This is an industry best practice in software deployment.</a:t>
            </a:r>
          </a:p>
        </p:txBody>
      </p:sp>
      <p:sp>
        <p:nvSpPr>
          <p:cNvPr id="2" name="Title 1">
            <a:extLst>
              <a:ext uri="{FF2B5EF4-FFF2-40B4-BE49-F238E27FC236}">
                <a16:creationId xmlns:a16="http://schemas.microsoft.com/office/drawing/2014/main" id="{6AF9A548-4C1A-9C4B-C201-B6B5B604FE26}"/>
              </a:ext>
            </a:extLst>
          </p:cNvPr>
          <p:cNvSpPr>
            <a:spLocks noGrp="1"/>
          </p:cNvSpPr>
          <p:nvPr>
            <p:ph type="title"/>
          </p:nvPr>
        </p:nvSpPr>
        <p:spPr/>
        <p:txBody>
          <a:bodyPr>
            <a:normAutofit fontScale="90000"/>
          </a:bodyPr>
          <a:lstStyle/>
          <a:p>
            <a:r>
              <a:rPr lang="en-US"/>
              <a:t>What are beta events and why are we doing them?</a:t>
            </a:r>
          </a:p>
        </p:txBody>
      </p:sp>
      <p:pic>
        <p:nvPicPr>
          <p:cNvPr id="3" name="Graphic 2" descr="Badge 1 with solid fill">
            <a:extLst>
              <a:ext uri="{FF2B5EF4-FFF2-40B4-BE49-F238E27FC236}">
                <a16:creationId xmlns:a16="http://schemas.microsoft.com/office/drawing/2014/main" id="{FAA832CA-054B-01E0-4D98-D4F1EBA7724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33056" y="2726292"/>
            <a:ext cx="638739" cy="601086"/>
          </a:xfrm>
          <a:prstGeom prst="rect">
            <a:avLst/>
          </a:prstGeom>
        </p:spPr>
      </p:pic>
      <p:pic>
        <p:nvPicPr>
          <p:cNvPr id="4" name="Graphic 3" descr="Badge with solid fill">
            <a:extLst>
              <a:ext uri="{FF2B5EF4-FFF2-40B4-BE49-F238E27FC236}">
                <a16:creationId xmlns:a16="http://schemas.microsoft.com/office/drawing/2014/main" id="{397C14C9-8B3C-06BB-7D72-FE4EF64E66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3919" y="4653718"/>
            <a:ext cx="638739" cy="601086"/>
          </a:xfrm>
          <a:prstGeom prst="rect">
            <a:avLst/>
          </a:prstGeom>
        </p:spPr>
      </p:pic>
      <p:graphicFrame>
        <p:nvGraphicFramePr>
          <p:cNvPr id="5" name="Table 4">
            <a:extLst>
              <a:ext uri="{FF2B5EF4-FFF2-40B4-BE49-F238E27FC236}">
                <a16:creationId xmlns:a16="http://schemas.microsoft.com/office/drawing/2014/main" id="{8BA8C369-9C98-D96E-3757-12785CF19D6D}"/>
              </a:ext>
            </a:extLst>
          </p:cNvPr>
          <p:cNvGraphicFramePr>
            <a:graphicFrameLocks noGrp="1"/>
          </p:cNvGraphicFramePr>
          <p:nvPr/>
        </p:nvGraphicFramePr>
        <p:xfrm>
          <a:off x="1071795" y="2370350"/>
          <a:ext cx="10156372" cy="3344034"/>
        </p:xfrm>
        <a:graphic>
          <a:graphicData uri="http://schemas.openxmlformats.org/drawingml/2006/table">
            <a:tbl>
              <a:tblPr bandRow="1">
                <a:tableStyleId>{EB344D84-9AFB-497E-A393-DC336BA19D2E}</a:tableStyleId>
              </a:tblPr>
              <a:tblGrid>
                <a:gridCol w="1834691">
                  <a:extLst>
                    <a:ext uri="{9D8B030D-6E8A-4147-A177-3AD203B41FA5}">
                      <a16:colId xmlns:a16="http://schemas.microsoft.com/office/drawing/2014/main" val="4236128933"/>
                    </a:ext>
                  </a:extLst>
                </a:gridCol>
                <a:gridCol w="272143">
                  <a:extLst>
                    <a:ext uri="{9D8B030D-6E8A-4147-A177-3AD203B41FA5}">
                      <a16:colId xmlns:a16="http://schemas.microsoft.com/office/drawing/2014/main" val="4221774944"/>
                    </a:ext>
                  </a:extLst>
                </a:gridCol>
                <a:gridCol w="8049538">
                  <a:extLst>
                    <a:ext uri="{9D8B030D-6E8A-4147-A177-3AD203B41FA5}">
                      <a16:colId xmlns:a16="http://schemas.microsoft.com/office/drawing/2014/main" val="1240009567"/>
                    </a:ext>
                  </a:extLst>
                </a:gridCol>
              </a:tblGrid>
              <a:tr h="5397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mn-lt"/>
                        </a:rPr>
                        <a:t>Goals</a:t>
                      </a:r>
                      <a:endParaRPr kumimoji="0" lang="en-US" sz="2000" b="1" i="0" u="none" strike="noStrike" cap="none" normalizeH="0" baseline="0">
                        <a:ln>
                          <a:noFill/>
                        </a:ln>
                        <a:solidFill>
                          <a:schemeClr val="tx1"/>
                        </a:solidFill>
                        <a:effectLst/>
                        <a:latin typeface="+mn-lt"/>
                        <a:cs typeface="Arial" charset="0"/>
                      </a:endParaRPr>
                    </a:p>
                  </a:txBody>
                  <a:tcPr marL="93059" marR="93059" marT="91446" marB="91446" anchor="b" horzOverflow="overflow">
                    <a:lnL>
                      <a:noFill/>
                    </a:lnL>
                    <a:lnR>
                      <a:noFill/>
                    </a:lnR>
                    <a:lnT w="25400" cmpd="sng">
                      <a:noFill/>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mn-lt"/>
                        <a:cs typeface="Arial" charset="0"/>
                      </a:endParaRPr>
                    </a:p>
                  </a:txBody>
                  <a:tcPr marL="93059" marR="93059" marT="91446" marB="91446" anchor="b" horzOverflow="overflow">
                    <a:lnL>
                      <a:noFill/>
                    </a:lnL>
                    <a:lnR>
                      <a:noFill/>
                    </a:lnR>
                    <a:lnT w="25400" cmpd="sng">
                      <a:noFill/>
                    </a:lnT>
                    <a:lnB>
                      <a:noFill/>
                    </a:lnB>
                    <a:lnTlToBr w="12700" cmpd="sng">
                      <a:noFill/>
                      <a:prstDash val="solid"/>
                    </a:lnTlToBr>
                    <a:lnBlToTr w="12700" cmpd="sng">
                      <a:noFill/>
                      <a:prstDash val="solid"/>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mn-lt"/>
                        <a:cs typeface="Arial" charset="0"/>
                      </a:endParaRPr>
                    </a:p>
                  </a:txBody>
                  <a:tcPr marL="93059" marR="93059" marT="91446" marB="91446" anchor="b" horzOverflow="overflow">
                    <a:lnL>
                      <a:noFill/>
                    </a:lnL>
                    <a:lnR>
                      <a:noFill/>
                    </a:lnR>
                    <a:lnT w="25400" cmpd="sng">
                      <a:noFill/>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76743836"/>
                  </a:ext>
                </a:extLst>
              </a:tr>
              <a:tr h="1008639">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r>
                        <a:rPr kumimoji="0" lang="en-US" sz="1800" b="1" u="none" strike="noStrike" cap="none" normalizeH="0" baseline="0">
                          <a:ln>
                            <a:noFill/>
                          </a:ln>
                          <a:effectLst/>
                          <a:latin typeface="+mn-lt"/>
                        </a:rPr>
                        <a:t>Identifying bugs and squashing them!</a:t>
                      </a:r>
                    </a:p>
                  </a:txBody>
                  <a:tcPr marL="93059" marR="93059" marT="91446" marB="91446" horzOverflow="overflow">
                    <a:lnL>
                      <a:noFill/>
                    </a:lnL>
                    <a:lnR>
                      <a:noFill/>
                    </a:lnR>
                    <a:lnT w="19050" cap="flat" cmpd="sng" algn="ctr">
                      <a:solidFill>
                        <a:schemeClr val="tx2"/>
                      </a:solidFill>
                      <a:prstDash val="solid"/>
                      <a:round/>
                      <a:headEnd type="none" w="med" len="med"/>
                      <a:tailEnd type="none" w="med" len="med"/>
                    </a:lnT>
                    <a:lnB w="12700" cap="flat" cmpd="sng" algn="ctr">
                      <a:solidFill>
                        <a:srgbClr val="7F7F7F"/>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571500" marR="0" lvl="2" indent="-171450" algn="l" defTabSz="914400" rtl="0" eaLnBrk="1" fontAlgn="base" latinLnBrk="0" hangingPunct="1">
                        <a:lnSpc>
                          <a:spcPct val="100000"/>
                        </a:lnSpc>
                        <a:spcBef>
                          <a:spcPct val="0"/>
                        </a:spcBef>
                        <a:spcAft>
                          <a:spcPct val="0"/>
                        </a:spcAft>
                        <a:buClr>
                          <a:schemeClr val="tx2"/>
                        </a:buClr>
                        <a:buSzTx/>
                        <a:buFont typeface="Arial" charset="0"/>
                        <a:buNone/>
                        <a:tabLst/>
                      </a:pPr>
                      <a:endParaRPr kumimoji="0" lang="en-US" sz="1600" b="0" i="0" u="none" strike="noStrike" cap="none" normalizeH="0" baseline="0">
                        <a:ln>
                          <a:noFill/>
                        </a:ln>
                        <a:solidFill>
                          <a:schemeClr val="tx1"/>
                        </a:solidFill>
                        <a:effectLst/>
                        <a:latin typeface="+mn-lt"/>
                        <a:cs typeface="Arial" charset="0"/>
                      </a:endParaRPr>
                    </a:p>
                  </a:txBody>
                  <a:tcPr marL="93059" marR="93059" marT="91446" marB="91446" horzOverflow="overflow">
                    <a:lnL>
                      <a:noFill/>
                    </a:lnL>
                    <a:lnR>
                      <a:noFill/>
                    </a:lnR>
                    <a:lnT>
                      <a:noFill/>
                    </a:lnT>
                    <a:lnB w="12700" cap="flat" cmpd="sng" algn="ctr">
                      <a:solidFill>
                        <a:srgbClr val="7F7F7F"/>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800" b="0" i="0" u="none" strike="noStrike" cap="none">
                          <a:solidFill>
                            <a:schemeClr val="dk1"/>
                          </a:solidFill>
                          <a:effectLst/>
                          <a:latin typeface="+mn-lt"/>
                          <a:ea typeface="+mn-ea"/>
                          <a:cs typeface="+mn-cs"/>
                          <a:sym typeface="Arial"/>
                        </a:rPr>
                        <a:t>Prior to Beta </a:t>
                      </a:r>
                      <a:r>
                        <a:rPr lang="en-US" sz="1800" b="0" i="0" u="none" strike="noStrike" cap="none">
                          <a:solidFill>
                            <a:schemeClr val="dk1"/>
                          </a:solidFill>
                          <a:effectLst/>
                          <a:latin typeface="+mn-lt"/>
                          <a:ea typeface="+mn-ea"/>
                          <a:cs typeface="+mn-cs"/>
                        </a:rPr>
                        <a:t>events</a:t>
                      </a:r>
                      <a:r>
                        <a:rPr lang="en-US" sz="1800" b="0" i="0" u="none" strike="noStrike" cap="none">
                          <a:solidFill>
                            <a:schemeClr val="dk1"/>
                          </a:solidFill>
                          <a:effectLst/>
                          <a:latin typeface="+mn-lt"/>
                          <a:ea typeface="+mn-ea"/>
                          <a:cs typeface="+mn-cs"/>
                          <a:sym typeface="Arial"/>
                        </a:rPr>
                        <a:t>, our team will have thoroughly tested the 26-27 FAFSA form. However, </a:t>
                      </a:r>
                      <a:r>
                        <a:rPr lang="en-US" sz="1800" b="0" i="0" u="none" strike="noStrike" cap="none">
                          <a:solidFill>
                            <a:schemeClr val="dk1"/>
                          </a:solidFill>
                          <a:effectLst/>
                          <a:latin typeface="+mn-lt"/>
                          <a:ea typeface="+mn-ea"/>
                          <a:cs typeface="+mn-cs"/>
                        </a:rPr>
                        <a:t>orgs may</a:t>
                      </a:r>
                      <a:r>
                        <a:rPr lang="en-US" sz="1800" b="0" i="0" u="none" strike="noStrike" cap="none">
                          <a:solidFill>
                            <a:schemeClr val="dk1"/>
                          </a:solidFill>
                          <a:effectLst/>
                          <a:latin typeface="+mn-lt"/>
                          <a:ea typeface="+mn-ea"/>
                          <a:cs typeface="+mn-cs"/>
                          <a:sym typeface="Arial"/>
                        </a:rPr>
                        <a:t> still encounter issues that we haven't caught.</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US" sz="1800" b="0" i="0" u="none" strike="noStrike" cap="none">
                          <a:solidFill>
                            <a:schemeClr val="dk1"/>
                          </a:solidFill>
                          <a:effectLst/>
                          <a:latin typeface="+mn-lt"/>
                          <a:ea typeface="+mn-ea"/>
                          <a:cs typeface="+mn-cs"/>
                          <a:sym typeface="Arial"/>
                        </a:rPr>
                        <a:t>We will have a technical team on call during </a:t>
                      </a:r>
                      <a:r>
                        <a:rPr lang="en-US" sz="1800" b="0" i="0" u="none" strike="noStrike" cap="none">
                          <a:solidFill>
                            <a:schemeClr val="dk1"/>
                          </a:solidFill>
                          <a:effectLst/>
                          <a:latin typeface="+mn-lt"/>
                          <a:ea typeface="+mn-ea"/>
                          <a:cs typeface="+mn-cs"/>
                        </a:rPr>
                        <a:t>events for analysis if students encounter a critical issue that prevents them from completing the form.</a:t>
                      </a:r>
                      <a:r>
                        <a:rPr lang="en-US" sz="1800" b="0" i="0" u="none" strike="noStrike" cap="none">
                          <a:solidFill>
                            <a:schemeClr val="dk1"/>
                          </a:solidFill>
                          <a:effectLst/>
                          <a:latin typeface="+mn-lt"/>
                          <a:ea typeface="+mn-ea"/>
                          <a:cs typeface="+mn-cs"/>
                          <a:sym typeface="Arial"/>
                        </a:rPr>
                        <a:t> We will also be documenting and collecting issues that come up.</a:t>
                      </a:r>
                      <a:endParaRPr lang="en-US" sz="1800">
                        <a:effectLst/>
                        <a:ea typeface="Aptos" panose="020B0004020202020204" pitchFamily="34" charset="0"/>
                        <a:cs typeface="Aptos" panose="020B0004020202020204" pitchFamily="34" charset="0"/>
                      </a:endParaRPr>
                    </a:p>
                  </a:txBody>
                  <a:tcPr marL="93059" marR="93059" marT="91446" marB="91446" horzOverflow="overflow">
                    <a:lnL>
                      <a:noFill/>
                    </a:lnL>
                    <a:lnR>
                      <a:noFill/>
                    </a:lnR>
                    <a:lnT w="19050" cap="flat" cmpd="sng" algn="ctr">
                      <a:solidFill>
                        <a:schemeClr val="tx2"/>
                      </a:solidFill>
                      <a:prstDash val="solid"/>
                      <a:round/>
                      <a:headEnd type="none" w="med" len="med"/>
                      <a:tailEnd type="none" w="med" len="med"/>
                    </a:lnT>
                    <a:lnB w="12700" cap="flat" cmpd="sng" algn="ctr">
                      <a:solidFill>
                        <a:srgbClr val="7F7F7F"/>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9438916"/>
                  </a:ext>
                </a:extLst>
              </a:tr>
              <a:tr h="1249758">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defRPr/>
                      </a:pPr>
                      <a:r>
                        <a:rPr kumimoji="0" lang="en-US" sz="1800" b="1" u="none" strike="noStrike" kern="1200" cap="none" normalizeH="0" baseline="0">
                          <a:ln>
                            <a:noFill/>
                          </a:ln>
                          <a:solidFill>
                            <a:schemeClr val="dk1"/>
                          </a:solidFill>
                          <a:effectLst/>
                          <a:latin typeface="+mn-lt"/>
                          <a:ea typeface="+mn-ea"/>
                          <a:cs typeface="+mn-cs"/>
                        </a:rPr>
                        <a:t>Improving the FAFSA for next cycle</a:t>
                      </a:r>
                    </a:p>
                  </a:txBody>
                  <a:tcPr marL="93059" marR="93059" marT="91446" marB="91446" horzOverflow="overflow">
                    <a:lnL>
                      <a:noFill/>
                    </a:lnL>
                    <a:lnR>
                      <a:noFill/>
                    </a:lnR>
                    <a:lnT w="12700" cap="flat" cmpd="sng" algn="ctr">
                      <a:solidFill>
                        <a:srgbClr val="7F7F7F"/>
                      </a:solidFill>
                      <a:prstDash val="dash"/>
                      <a:round/>
                      <a:headEnd type="none" w="med" len="med"/>
                      <a:tailEnd type="none" w="med" len="med"/>
                    </a:lnT>
                    <a:lnB w="12700" cap="flat" cmpd="sng" algn="ctr">
                      <a:solidFill>
                        <a:srgbClr val="7F7F7F"/>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
                          <a:schemeClr val="tx2"/>
                        </a:buClr>
                        <a:buSzTx/>
                        <a:buFontTx/>
                        <a:buNone/>
                        <a:tabLst/>
                      </a:pPr>
                      <a:endParaRPr kumimoji="0" lang="en-US" sz="1600" b="1" u="none" strike="noStrike" kern="1200" cap="none" normalizeH="0" baseline="0">
                        <a:ln>
                          <a:noFill/>
                        </a:ln>
                        <a:solidFill>
                          <a:schemeClr val="dk1"/>
                        </a:solidFill>
                        <a:effectLst/>
                        <a:latin typeface="+mn-lt"/>
                        <a:ea typeface="+mn-ea"/>
                        <a:cs typeface="+mn-cs"/>
                      </a:endParaRPr>
                    </a:p>
                  </a:txBody>
                  <a:tcPr marL="93059" marR="93059" marT="91446" marB="91446" horzOverflow="overflow">
                    <a:lnL>
                      <a:noFill/>
                    </a:lnL>
                    <a:lnR>
                      <a:noFill/>
                    </a:lnR>
                    <a:lnT w="12700" cap="flat" cmpd="sng" algn="ctr">
                      <a:solidFill>
                        <a:srgbClr val="7F7F7F"/>
                      </a:solidFill>
                      <a:prstDash val="dash"/>
                      <a:round/>
                      <a:headEnd type="none" w="med" len="med"/>
                      <a:tailEnd type="none" w="med" len="med"/>
                    </a:lnT>
                    <a:lnB w="12700" cap="flat" cmpd="sng" algn="ctr">
                      <a:solidFill>
                        <a:srgbClr val="7F7F7F"/>
                      </a:solidFill>
                      <a:prstDash val="dash"/>
                      <a:round/>
                      <a:headEnd type="none" w="med" len="med"/>
                      <a:tailEnd type="none" w="med" len="med"/>
                    </a:lnB>
                    <a:lnTlToBr w="12700" cmpd="sng">
                      <a:noFill/>
                      <a:prstDash val="solid"/>
                    </a:lnTlToBr>
                    <a:lnBlToTr w="12700" cmpd="sng">
                      <a:noFill/>
                      <a:prstDash val="solid"/>
                    </a:lnBlToTr>
                    <a:noFill/>
                  </a:tcPr>
                </a:tc>
                <a:tc>
                  <a:txBody>
                    <a:bodyPr/>
                    <a:lstStyle/>
                    <a:p>
                      <a:pPr marL="285750" lvl="0" indent="-285750">
                        <a:buFont typeface="Arial" panose="020B0604020202020204" pitchFamily="34" charset="0"/>
                        <a:buChar char="•"/>
                      </a:pPr>
                      <a:r>
                        <a:rPr lang="en-US" sz="1800">
                          <a:ea typeface="Aptos" panose="020B0004020202020204" pitchFamily="34" charset="0"/>
                          <a:cs typeface="Aptos" panose="020B0004020202020204" pitchFamily="34" charset="0"/>
                        </a:rPr>
                        <a:t>Observing real students and families filling out their FAFSA at beta events is one of the best ways for our designers and engineers to identify and prioritize improvements on the form. We have a new contributor invite process thanks in part to beta participants last year! </a:t>
                      </a:r>
                    </a:p>
                  </a:txBody>
                  <a:tcPr marL="93059" marR="93059" marT="91446" marB="91446" horzOverflow="overflow">
                    <a:lnL>
                      <a:noFill/>
                    </a:lnL>
                    <a:lnR>
                      <a:noFill/>
                    </a:lnR>
                    <a:lnT w="12700" cap="flat" cmpd="sng" algn="ctr">
                      <a:solidFill>
                        <a:srgbClr val="7F7F7F"/>
                      </a:solidFill>
                      <a:prstDash val="dash"/>
                      <a:round/>
                      <a:headEnd type="none" w="med" len="med"/>
                      <a:tailEnd type="none" w="med" len="med"/>
                    </a:lnT>
                    <a:lnB w="12700" cap="flat" cmpd="sng" algn="ctr">
                      <a:solidFill>
                        <a:srgbClr val="7F7F7F"/>
                      </a:solidFill>
                      <a:prstDash val="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43894585"/>
                  </a:ext>
                </a:extLst>
              </a:tr>
            </a:tbl>
          </a:graphicData>
        </a:graphic>
      </p:graphicFrame>
    </p:spTree>
    <p:extLst>
      <p:ext uri="{BB962C8B-B14F-4D97-AF65-F5344CB8AC3E}">
        <p14:creationId xmlns:p14="http://schemas.microsoft.com/office/powerpoint/2010/main" val="2854059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9A548-4C1A-9C4B-C201-B6B5B604FE26}"/>
              </a:ext>
            </a:extLst>
          </p:cNvPr>
          <p:cNvSpPr>
            <a:spLocks noGrp="1"/>
          </p:cNvSpPr>
          <p:nvPr>
            <p:ph type="title"/>
          </p:nvPr>
        </p:nvSpPr>
        <p:spPr>
          <a:xfrm>
            <a:off x="914399" y="292894"/>
            <a:ext cx="9216190" cy="914400"/>
          </a:xfrm>
        </p:spPr>
        <p:txBody>
          <a:bodyPr spcFirstLastPara="1" wrap="square" lIns="0" tIns="0" rIns="0" bIns="0" anchor="ctr" anchorCtr="0">
            <a:normAutofit/>
          </a:bodyPr>
          <a:lstStyle/>
          <a:p>
            <a:r>
              <a:rPr lang="en-US" sz="3300" b="1" i="0" u="none" strike="noStrike" cap="none"/>
              <a:t>FAFSA forms submitted during beta = FAFSA forms submitted after October 1</a:t>
            </a:r>
          </a:p>
        </p:txBody>
      </p:sp>
      <p:sp>
        <p:nvSpPr>
          <p:cNvPr id="4" name="TextBox 3">
            <a:extLst>
              <a:ext uri="{FF2B5EF4-FFF2-40B4-BE49-F238E27FC236}">
                <a16:creationId xmlns:a16="http://schemas.microsoft.com/office/drawing/2014/main" id="{110FAF1A-2609-4B46-4DAA-5EE0B689A251}"/>
              </a:ext>
            </a:extLst>
          </p:cNvPr>
          <p:cNvSpPr txBox="1"/>
          <p:nvPr/>
        </p:nvSpPr>
        <p:spPr>
          <a:xfrm>
            <a:off x="914399" y="1600200"/>
            <a:ext cx="9920615" cy="4800599"/>
          </a:xfrm>
          <a:prstGeom prst="rect">
            <a:avLst/>
          </a:prstGeom>
          <a:noFill/>
          <a:ln>
            <a:noFill/>
          </a:ln>
        </p:spPr>
        <p:txBody>
          <a:bodyPr spcFirstLastPara="1" wrap="square" lIns="0" tIns="0" rIns="0" bIns="0" rtlCol="0" anchor="t" anchorCtr="0">
            <a:normAutofit/>
          </a:bodyPr>
          <a:lstStyle/>
          <a:p>
            <a:pPr marL="571500" marR="0" lvl="0" indent="-342900" algn="l" defTabSz="914400" rtl="0" eaLnBrk="1" fontAlgn="auto" latinLnBrk="0" hangingPunct="1">
              <a:lnSpc>
                <a:spcPct val="90000"/>
              </a:lnSpc>
              <a:spcBef>
                <a:spcPts val="1000"/>
              </a:spcBef>
              <a:spcAft>
                <a:spcPts val="0"/>
              </a:spcAft>
              <a:buClr>
                <a:srgbClr val="227AA7"/>
              </a:buClr>
              <a:buSzPts val="2800"/>
              <a:buFont typeface="Arial" panose="020B0604020202020204" pitchFamily="34" charset="0"/>
              <a:buChar char="•"/>
              <a:tabLst/>
              <a:defRPr/>
            </a:pPr>
            <a:r>
              <a:rPr kumimoji="0" lang="en-US" sz="2200" b="0" i="0" u="none" strike="noStrike" kern="1200" cap="none" spc="0" normalizeH="0" baseline="0" noProof="0">
                <a:ln>
                  <a:noFill/>
                </a:ln>
                <a:solidFill>
                  <a:srgbClr val="191A1B"/>
                </a:solidFill>
                <a:effectLst/>
                <a:uLnTx/>
                <a:uFillTx/>
                <a:latin typeface="Cambria"/>
                <a:ea typeface="+mn-ea"/>
                <a:cs typeface="+mn-cs"/>
              </a:rPr>
              <a:t>Completing the FAFSA form during the beta will result in the same aid process as completing it after general availability. </a:t>
            </a:r>
          </a:p>
          <a:p>
            <a:pPr marL="571500" marR="0" lvl="0" indent="-342900" algn="l" defTabSz="914400" rtl="0" eaLnBrk="1" fontAlgn="auto" latinLnBrk="0" hangingPunct="1">
              <a:lnSpc>
                <a:spcPct val="90000"/>
              </a:lnSpc>
              <a:spcBef>
                <a:spcPts val="1000"/>
              </a:spcBef>
              <a:spcAft>
                <a:spcPts val="0"/>
              </a:spcAft>
              <a:buClr>
                <a:srgbClr val="227AA7"/>
              </a:buClr>
              <a:buSzPts val="2800"/>
              <a:buFont typeface="Arial" panose="020B0604020202020204" pitchFamily="34" charset="0"/>
              <a:buChar char="•"/>
              <a:tabLst/>
              <a:defRPr/>
            </a:pPr>
            <a:r>
              <a:rPr kumimoji="0" lang="en-US" sz="2200" b="0" i="0" u="none" strike="noStrike" kern="1200" cap="none" spc="0" normalizeH="0" baseline="0" noProof="0">
                <a:ln>
                  <a:noFill/>
                </a:ln>
                <a:solidFill>
                  <a:srgbClr val="191A1B"/>
                </a:solidFill>
                <a:effectLst/>
                <a:uLnTx/>
                <a:uFillTx/>
                <a:latin typeface="Cambria"/>
                <a:ea typeface="+mn-ea"/>
                <a:cs typeface="+mn-cs"/>
              </a:rPr>
              <a:t>Beta participants do not have any advantage or disadvantage compared to students who complete the form during general availability. </a:t>
            </a:r>
          </a:p>
          <a:p>
            <a:pPr marL="571500" marR="0" lvl="0" indent="-342900" algn="l" defTabSz="914400" rtl="0" eaLnBrk="1" fontAlgn="auto" latinLnBrk="0" hangingPunct="1">
              <a:lnSpc>
                <a:spcPct val="90000"/>
              </a:lnSpc>
              <a:spcBef>
                <a:spcPts val="1000"/>
              </a:spcBef>
              <a:spcAft>
                <a:spcPts val="0"/>
              </a:spcAft>
              <a:buClr>
                <a:srgbClr val="227AA7"/>
              </a:buClr>
              <a:buSzPts val="2800"/>
              <a:buFont typeface="Arial" panose="020B0604020202020204" pitchFamily="34" charset="0"/>
              <a:buChar char="•"/>
              <a:tabLst/>
              <a:defRPr/>
            </a:pPr>
            <a:r>
              <a:rPr kumimoji="0" lang="en-US" sz="2200" b="0" i="0" u="none" strike="noStrike" kern="1200" cap="none" spc="0" normalizeH="0" baseline="0" noProof="0">
                <a:ln>
                  <a:noFill/>
                </a:ln>
                <a:solidFill>
                  <a:srgbClr val="191A1B"/>
                </a:solidFill>
                <a:effectLst/>
                <a:uLnTx/>
                <a:uFillTx/>
                <a:latin typeface="Cambria"/>
                <a:ea typeface="+mn-ea"/>
                <a:cs typeface="+mn-cs"/>
              </a:rPr>
              <a:t>Most IHEs will wait to download ISIRs until October. We are working with a small set of IHEs during beta to test ISIR processing and delivery.</a:t>
            </a:r>
          </a:p>
          <a:p>
            <a:pPr marL="571500" marR="0" lvl="0" indent="-342900" algn="l" defTabSz="914400" rtl="0" eaLnBrk="1" fontAlgn="auto" latinLnBrk="0" hangingPunct="1">
              <a:lnSpc>
                <a:spcPct val="90000"/>
              </a:lnSpc>
              <a:spcBef>
                <a:spcPts val="1000"/>
              </a:spcBef>
              <a:spcAft>
                <a:spcPts val="0"/>
              </a:spcAft>
              <a:buClr>
                <a:srgbClr val="227AA7"/>
              </a:buClr>
              <a:buSzPts val="2800"/>
              <a:buFont typeface="Arial" panose="020B0604020202020204" pitchFamily="34" charset="0"/>
              <a:buChar char="•"/>
              <a:tabLst/>
              <a:defRPr/>
            </a:pPr>
            <a:endParaRPr kumimoji="0" lang="en-US" sz="2200" b="0" i="0" u="none" strike="noStrike" kern="1200" cap="none" spc="0" normalizeH="0" baseline="0" noProof="0">
              <a:ln>
                <a:noFill/>
              </a:ln>
              <a:solidFill>
                <a:srgbClr val="191A1B"/>
              </a:solidFill>
              <a:effectLst/>
              <a:uLnTx/>
              <a:uFillTx/>
              <a:latin typeface="Cambria"/>
              <a:ea typeface="+mn-ea"/>
              <a:cs typeface="+mn-cs"/>
            </a:endParaRPr>
          </a:p>
          <a:p>
            <a:pPr marL="457200" marR="0" lvl="0" indent="-228600" algn="l" defTabSz="914400" rtl="0" eaLnBrk="1" fontAlgn="auto" latinLnBrk="0" hangingPunct="1">
              <a:lnSpc>
                <a:spcPct val="90000"/>
              </a:lnSpc>
              <a:spcBef>
                <a:spcPts val="1000"/>
              </a:spcBef>
              <a:spcAft>
                <a:spcPts val="0"/>
              </a:spcAft>
              <a:buClr>
                <a:srgbClr val="227AA7"/>
              </a:buClr>
              <a:buSzPts val="2800"/>
              <a:buFontTx/>
              <a:buNone/>
              <a:tabLst/>
              <a:defRPr/>
            </a:pPr>
            <a:endParaRPr kumimoji="0" lang="en-US" sz="2200" b="0" i="0" u="none" strike="noStrike" kern="1200" cap="none" spc="0" normalizeH="0" baseline="0" noProof="0">
              <a:ln>
                <a:noFill/>
              </a:ln>
              <a:solidFill>
                <a:srgbClr val="191A1B"/>
              </a:solidFill>
              <a:effectLst/>
              <a:uLnTx/>
              <a:uFillTx/>
              <a:latin typeface="Cambria"/>
              <a:ea typeface="+mn-ea"/>
              <a:cs typeface="+mn-cs"/>
            </a:endParaRPr>
          </a:p>
          <a:p>
            <a:pPr marL="457200" marR="0" lvl="0" indent="-228600" algn="l" defTabSz="914400" rtl="0" eaLnBrk="1" fontAlgn="auto" latinLnBrk="0" hangingPunct="1">
              <a:lnSpc>
                <a:spcPct val="90000"/>
              </a:lnSpc>
              <a:spcBef>
                <a:spcPts val="1000"/>
              </a:spcBef>
              <a:spcAft>
                <a:spcPts val="0"/>
              </a:spcAft>
              <a:buClr>
                <a:srgbClr val="227AA7"/>
              </a:buClr>
              <a:buSzPts val="2800"/>
              <a:buFontTx/>
              <a:buNone/>
              <a:tabLst/>
              <a:defRPr/>
            </a:pPr>
            <a:endParaRPr kumimoji="0" lang="en-US" sz="2200" b="0" i="0" u="none" strike="noStrike" kern="1200" cap="none" spc="0" normalizeH="0" baseline="0" noProof="0">
              <a:ln>
                <a:noFill/>
              </a:ln>
              <a:solidFill>
                <a:srgbClr val="191A1B"/>
              </a:solidFill>
              <a:effectLst/>
              <a:uLnTx/>
              <a:uFillTx/>
              <a:latin typeface="Cambria"/>
              <a:ea typeface="+mn-ea"/>
              <a:cs typeface="+mn-cs"/>
            </a:endParaRPr>
          </a:p>
        </p:txBody>
      </p:sp>
      <p:sp>
        <p:nvSpPr>
          <p:cNvPr id="9" name="Slide Number Placeholder 3">
            <a:extLst>
              <a:ext uri="{FF2B5EF4-FFF2-40B4-BE49-F238E27FC236}">
                <a16:creationId xmlns:a16="http://schemas.microsoft.com/office/drawing/2014/main" id="{C9D1BA29-3476-D9DC-0F1D-4F973753EF19}"/>
              </a:ext>
            </a:extLst>
          </p:cNvPr>
          <p:cNvSpPr>
            <a:spLocks noGrp="1"/>
          </p:cNvSpPr>
          <p:nvPr>
            <p:ph type="sldNum" sz="quarter" idx="12"/>
          </p:nvPr>
        </p:nvSpPr>
        <p:spPr>
          <a:xfrm>
            <a:off x="11686032" y="6510528"/>
            <a:ext cx="274320" cy="123111"/>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0E588DAA-4848-48CA-9FC9-2BD67EAD2930}" type="slidenum">
              <a:rPr kumimoji="0" lang="en-US" sz="800" b="0" i="0" u="none" strike="noStrike" kern="1200" cap="none" spc="0" normalizeH="0" baseline="0" noProof="0" smtClean="0">
                <a:ln>
                  <a:noFill/>
                </a:ln>
                <a:solidFill>
                  <a:srgbClr val="191A1B">
                    <a:tint val="75000"/>
                  </a:srgbClr>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800" b="0" i="0" u="none" strike="noStrike" kern="1200" cap="none" spc="0" normalizeH="0" baseline="0" noProof="0">
              <a:ln>
                <a:noFill/>
              </a:ln>
              <a:solidFill>
                <a:srgbClr val="191A1B">
                  <a:tint val="75000"/>
                </a:srgbClr>
              </a:solidFill>
              <a:effectLst/>
              <a:uLnTx/>
              <a:uFillTx/>
              <a:latin typeface="Cambria"/>
              <a:ea typeface="+mn-ea"/>
              <a:cs typeface="+mn-cs"/>
            </a:endParaRPr>
          </a:p>
        </p:txBody>
      </p:sp>
      <p:sp>
        <p:nvSpPr>
          <p:cNvPr id="14" name="Rectangle 13">
            <a:extLst>
              <a:ext uri="{FF2B5EF4-FFF2-40B4-BE49-F238E27FC236}">
                <a16:creationId xmlns:a16="http://schemas.microsoft.com/office/drawing/2014/main" id="{B92CFED6-2112-B24A-D8DE-CDABC8409332}"/>
              </a:ext>
            </a:extLst>
          </p:cNvPr>
          <p:cNvSpPr/>
          <p:nvPr/>
        </p:nvSpPr>
        <p:spPr>
          <a:xfrm>
            <a:off x="1176380" y="4253686"/>
            <a:ext cx="10209779" cy="177869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mbria"/>
              <a:ea typeface="+mn-ea"/>
              <a:cs typeface="+mn-cs"/>
            </a:endParaRPr>
          </a:p>
        </p:txBody>
      </p:sp>
      <p:pic>
        <p:nvPicPr>
          <p:cNvPr id="10" name="Picture 9">
            <a:extLst>
              <a:ext uri="{FF2B5EF4-FFF2-40B4-BE49-F238E27FC236}">
                <a16:creationId xmlns:a16="http://schemas.microsoft.com/office/drawing/2014/main" id="{CA46FF33-ECDA-4E86-5E79-6C806D238392}"/>
              </a:ext>
            </a:extLst>
          </p:cNvPr>
          <p:cNvPicPr>
            <a:picLocks noChangeAspect="1"/>
          </p:cNvPicPr>
          <p:nvPr/>
        </p:nvPicPr>
        <p:blipFill>
          <a:blip r:embed="rId3"/>
          <a:stretch>
            <a:fillRect/>
          </a:stretch>
        </p:blipFill>
        <p:spPr>
          <a:xfrm>
            <a:off x="1356986" y="4665195"/>
            <a:ext cx="5273831" cy="1133149"/>
          </a:xfrm>
          <a:prstGeom prst="rect">
            <a:avLst/>
          </a:prstGeom>
        </p:spPr>
      </p:pic>
      <p:sp>
        <p:nvSpPr>
          <p:cNvPr id="13" name="TextBox 12">
            <a:extLst>
              <a:ext uri="{FF2B5EF4-FFF2-40B4-BE49-F238E27FC236}">
                <a16:creationId xmlns:a16="http://schemas.microsoft.com/office/drawing/2014/main" id="{8C7DD50D-6128-EB41-12F3-6CBBF35CD413}"/>
              </a:ext>
            </a:extLst>
          </p:cNvPr>
          <p:cNvSpPr txBox="1"/>
          <p:nvPr/>
        </p:nvSpPr>
        <p:spPr>
          <a:xfrm>
            <a:off x="1176380" y="4322122"/>
            <a:ext cx="111586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A1B"/>
                </a:solidFill>
                <a:effectLst/>
                <a:uLnTx/>
                <a:uFillTx/>
                <a:latin typeface="Cambria"/>
                <a:ea typeface="+mn-ea"/>
                <a:cs typeface="+mn-cs"/>
                <a:hlinkClick r:id="rId4"/>
              </a:rPr>
              <a:t>Electronic Announcement on the Knowledge Center has more detail and guidance for institutions</a:t>
            </a:r>
            <a:endParaRPr kumimoji="0" lang="en-US" sz="1800" b="0" i="0" u="none" strike="noStrike" kern="1200" cap="none" spc="0" normalizeH="0" baseline="0" noProof="0">
              <a:ln>
                <a:noFill/>
              </a:ln>
              <a:solidFill>
                <a:srgbClr val="191A1B"/>
              </a:solidFill>
              <a:effectLst/>
              <a:uLnTx/>
              <a:uFillTx/>
              <a:latin typeface="Cambria"/>
              <a:ea typeface="+mn-ea"/>
              <a:cs typeface="+mn-cs"/>
            </a:endParaRPr>
          </a:p>
        </p:txBody>
      </p:sp>
    </p:spTree>
    <p:extLst>
      <p:ext uri="{BB962C8B-B14F-4D97-AF65-F5344CB8AC3E}">
        <p14:creationId xmlns:p14="http://schemas.microsoft.com/office/powerpoint/2010/main" val="2710814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2076E2-8B22-1142-CC23-3148F425FC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88F164-59F4-4DF1-DF90-C1C33D65C677}"/>
              </a:ext>
            </a:extLst>
          </p:cNvPr>
          <p:cNvSpPr>
            <a:spLocks noGrp="1"/>
          </p:cNvSpPr>
          <p:nvPr>
            <p:ph type="title"/>
          </p:nvPr>
        </p:nvSpPr>
        <p:spPr/>
        <p:txBody>
          <a:bodyPr/>
          <a:lstStyle/>
          <a:p>
            <a:r>
              <a:rPr lang="en-US">
                <a:solidFill>
                  <a:srgbClr val="191A1B"/>
                </a:solidFill>
                <a:latin typeface="Arial Narrow"/>
                <a:ea typeface="Cambria"/>
              </a:rPr>
              <a:t>2026-27</a:t>
            </a:r>
            <a:r>
              <a:rPr lang="en-US"/>
              <a:t> FAFSA Beta Key Milestones</a:t>
            </a:r>
          </a:p>
        </p:txBody>
      </p:sp>
      <p:sp>
        <p:nvSpPr>
          <p:cNvPr id="3" name="Content Placeholder 2">
            <a:extLst>
              <a:ext uri="{FF2B5EF4-FFF2-40B4-BE49-F238E27FC236}">
                <a16:creationId xmlns:a16="http://schemas.microsoft.com/office/drawing/2014/main" id="{A8848FD6-BF72-9E53-76B1-7704242296BB}"/>
              </a:ext>
            </a:extLst>
          </p:cNvPr>
          <p:cNvSpPr>
            <a:spLocks noGrp="1"/>
          </p:cNvSpPr>
          <p:nvPr>
            <p:ph idx="1"/>
          </p:nvPr>
        </p:nvSpPr>
        <p:spPr>
          <a:xfrm>
            <a:off x="914400" y="1600200"/>
            <a:ext cx="5704308" cy="4800599"/>
          </a:xfrm>
        </p:spPr>
        <p:txBody>
          <a:bodyPr vert="horz" lIns="0" tIns="0" rIns="0" bIns="0" rtlCol="0" anchor="t">
            <a:normAutofit fontScale="92500" lnSpcReduction="20000"/>
          </a:bodyPr>
          <a:lstStyle/>
          <a:p>
            <a:r>
              <a:rPr lang="en-US" sz="2400" b="1">
                <a:solidFill>
                  <a:schemeClr val="accent1"/>
                </a:solidFill>
                <a:ea typeface="Cambria"/>
              </a:rPr>
              <a:t>August 4th: Beta 1 Opens </a:t>
            </a:r>
          </a:p>
          <a:p>
            <a:pPr marL="514350" lvl="1" indent="-285750"/>
            <a:r>
              <a:rPr lang="en-US">
                <a:ea typeface="+mn-lt"/>
                <a:cs typeface="+mn-lt"/>
              </a:rPr>
              <a:t>Events with a limited set of community-based organizations, districts, institutions</a:t>
            </a:r>
            <a:endParaRPr lang="en-US" sz="1800">
              <a:ea typeface="+mn-lt"/>
              <a:cs typeface="+mn-lt"/>
            </a:endParaRPr>
          </a:p>
          <a:p>
            <a:pPr marL="514350" lvl="1" indent="-285750"/>
            <a:r>
              <a:rPr lang="en-US">
                <a:ea typeface="+mn-lt"/>
                <a:cs typeface="+mn-lt"/>
              </a:rPr>
              <a:t>Validate </a:t>
            </a:r>
            <a:r>
              <a:rPr lang="en-US" sz="1800">
                <a:ea typeface="+mn-lt"/>
                <a:cs typeface="+mn-lt"/>
              </a:rPr>
              <a:t>ISIR </a:t>
            </a:r>
            <a:r>
              <a:rPr lang="en-US">
                <a:ea typeface="+mn-lt"/>
                <a:cs typeface="+mn-lt"/>
              </a:rPr>
              <a:t>delivery with</a:t>
            </a:r>
            <a:r>
              <a:rPr lang="en-US" sz="1800">
                <a:ea typeface="+mn-lt"/>
                <a:cs typeface="+mn-lt"/>
              </a:rPr>
              <a:t> </a:t>
            </a:r>
            <a:r>
              <a:rPr lang="en-US">
                <a:ea typeface="+mn-lt"/>
                <a:cs typeface="+mn-lt"/>
              </a:rPr>
              <a:t>local IHEs and vendors</a:t>
            </a:r>
            <a:endParaRPr lang="en-US">
              <a:ea typeface="Cambria"/>
            </a:endParaRPr>
          </a:p>
          <a:p>
            <a:pPr marL="228600" lvl="1" indent="0">
              <a:buNone/>
            </a:pPr>
            <a:endParaRPr lang="en-US">
              <a:ea typeface="Cambria"/>
            </a:endParaRPr>
          </a:p>
          <a:p>
            <a:r>
              <a:rPr lang="en-US" sz="2400" b="1">
                <a:solidFill>
                  <a:schemeClr val="accent1"/>
                </a:solidFill>
                <a:ea typeface="Cambria"/>
              </a:rPr>
              <a:t>By September 1st: Beta 2 Opens </a:t>
            </a:r>
          </a:p>
          <a:p>
            <a:pPr marL="457200" lvl="1">
              <a:buFont typeface="Arial"/>
              <a:buChar char="•"/>
            </a:pPr>
            <a:r>
              <a:rPr lang="en-US">
                <a:ea typeface="+mn-lt"/>
                <a:cs typeface="+mn-lt"/>
              </a:rPr>
              <a:t>Anyone</a:t>
            </a:r>
            <a:r>
              <a:rPr lang="en-US">
                <a:ea typeface="Cambria"/>
              </a:rPr>
              <a:t> can request access to the 2026-27 Beta FAFSA form on StudentAid.gov</a:t>
            </a:r>
          </a:p>
          <a:p>
            <a:pPr marL="457200" lvl="1">
              <a:buFont typeface="Arial"/>
              <a:buChar char="•"/>
            </a:pPr>
            <a:r>
              <a:rPr lang="en-US">
                <a:ea typeface="Cambria"/>
              </a:rPr>
              <a:t>Continued testing with institutions and vendors</a:t>
            </a:r>
          </a:p>
          <a:p>
            <a:pPr marL="228600" lvl="1" indent="0">
              <a:buClr>
                <a:srgbClr val="3EA11B"/>
              </a:buClr>
              <a:buNone/>
            </a:pPr>
            <a:endParaRPr lang="en-US" sz="1500">
              <a:solidFill>
                <a:srgbClr val="191A1B"/>
              </a:solidFill>
              <a:ea typeface="Cambria"/>
            </a:endParaRPr>
          </a:p>
          <a:p>
            <a:pPr>
              <a:lnSpc>
                <a:spcPct val="100000"/>
              </a:lnSpc>
            </a:pPr>
            <a:r>
              <a:rPr lang="en-US" sz="2400" b="1">
                <a:solidFill>
                  <a:schemeClr val="accent1"/>
                </a:solidFill>
                <a:ea typeface="Cambria"/>
              </a:rPr>
              <a:t>By October 1: General Release </a:t>
            </a:r>
          </a:p>
        </p:txBody>
      </p:sp>
      <p:sp>
        <p:nvSpPr>
          <p:cNvPr id="4" name="Slide Number Placeholder 3">
            <a:extLst>
              <a:ext uri="{FF2B5EF4-FFF2-40B4-BE49-F238E27FC236}">
                <a16:creationId xmlns:a16="http://schemas.microsoft.com/office/drawing/2014/main" id="{D97F095D-885E-C31F-E9A2-C2F39A5FB7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88DAA-4848-48CA-9FC9-2BD67EAD2930}" type="slidenum">
              <a:rPr kumimoji="0" lang="en-US" sz="800" b="0" i="0" u="none" strike="noStrike" kern="1200" cap="none" spc="0" normalizeH="0" baseline="0" noProof="0" smtClean="0">
                <a:ln>
                  <a:noFill/>
                </a:ln>
                <a:solidFill>
                  <a:srgbClr val="191A1B">
                    <a:tint val="75000"/>
                  </a:srgbClr>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800" b="0" i="0" u="none" strike="noStrike" kern="1200" cap="none" spc="0" normalizeH="0" baseline="0" noProof="0">
              <a:ln>
                <a:noFill/>
              </a:ln>
              <a:solidFill>
                <a:srgbClr val="191A1B">
                  <a:tint val="75000"/>
                </a:srgbClr>
              </a:solidFill>
              <a:effectLst/>
              <a:uLnTx/>
              <a:uFillTx/>
              <a:latin typeface="Cambria"/>
              <a:ea typeface="+mn-ea"/>
              <a:cs typeface="+mn-cs"/>
            </a:endParaRPr>
          </a:p>
        </p:txBody>
      </p:sp>
      <p:pic>
        <p:nvPicPr>
          <p:cNvPr id="6" name="Picture 5">
            <a:extLst>
              <a:ext uri="{FF2B5EF4-FFF2-40B4-BE49-F238E27FC236}">
                <a16:creationId xmlns:a16="http://schemas.microsoft.com/office/drawing/2014/main" id="{33813FF3-BC21-847E-7BEC-4E1699C18B03}"/>
              </a:ext>
            </a:extLst>
          </p:cNvPr>
          <p:cNvPicPr>
            <a:picLocks noChangeAspect="1"/>
          </p:cNvPicPr>
          <p:nvPr/>
        </p:nvPicPr>
        <p:blipFill>
          <a:blip r:embed="rId3"/>
          <a:srcRect t="-143" r="33090" b="4407"/>
          <a:stretch>
            <a:fillRect/>
          </a:stretch>
        </p:blipFill>
        <p:spPr>
          <a:xfrm>
            <a:off x="6910138" y="3800987"/>
            <a:ext cx="5049785" cy="2588215"/>
          </a:xfrm>
          <a:prstGeom prst="rect">
            <a:avLst/>
          </a:prstGeom>
          <a:ln>
            <a:solidFill>
              <a:schemeClr val="tx1"/>
            </a:solidFill>
          </a:ln>
          <a:effectLst>
            <a:outerShdw blurRad="50800" dist="38100" dir="2700000" algn="tl" rotWithShape="0">
              <a:prstClr val="black">
                <a:alpha val="40000"/>
              </a:prstClr>
            </a:outerShdw>
          </a:effectLst>
        </p:spPr>
      </p:pic>
      <p:sp>
        <p:nvSpPr>
          <p:cNvPr id="8" name="Star: 8 Points 7">
            <a:extLst>
              <a:ext uri="{FF2B5EF4-FFF2-40B4-BE49-F238E27FC236}">
                <a16:creationId xmlns:a16="http://schemas.microsoft.com/office/drawing/2014/main" id="{8316B08C-0FC1-7A7F-5F9B-71B2250116F2}"/>
              </a:ext>
            </a:extLst>
          </p:cNvPr>
          <p:cNvSpPr/>
          <p:nvPr/>
        </p:nvSpPr>
        <p:spPr>
          <a:xfrm>
            <a:off x="8331348" y="1311669"/>
            <a:ext cx="2005725" cy="1848283"/>
          </a:xfrm>
          <a:prstGeom prst="star8">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mbria"/>
                <a:ea typeface="+mn-ea"/>
                <a:cs typeface="+mn-cs"/>
              </a:rPr>
              <a:t>We’d love your help to spread the word about Beta 2!</a:t>
            </a:r>
          </a:p>
        </p:txBody>
      </p:sp>
    </p:spTree>
    <p:extLst>
      <p:ext uri="{BB962C8B-B14F-4D97-AF65-F5344CB8AC3E}">
        <p14:creationId xmlns:p14="http://schemas.microsoft.com/office/powerpoint/2010/main" val="65631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A2F68-DA71-D11F-4198-D1DCDEDBD142}"/>
              </a:ext>
            </a:extLst>
          </p:cNvPr>
          <p:cNvSpPr>
            <a:spLocks noGrp="1"/>
          </p:cNvSpPr>
          <p:nvPr>
            <p:ph type="title"/>
          </p:nvPr>
        </p:nvSpPr>
        <p:spPr/>
        <p:txBody>
          <a:bodyPr>
            <a:normAutofit/>
          </a:bodyPr>
          <a:lstStyle/>
          <a:p>
            <a:r>
              <a:rPr lang="en-US"/>
              <a:t>Additional Information on Beta 2</a:t>
            </a:r>
          </a:p>
        </p:txBody>
      </p:sp>
      <p:sp>
        <p:nvSpPr>
          <p:cNvPr id="3" name="TextBox 2">
            <a:extLst>
              <a:ext uri="{FF2B5EF4-FFF2-40B4-BE49-F238E27FC236}">
                <a16:creationId xmlns:a16="http://schemas.microsoft.com/office/drawing/2014/main" id="{BC063E46-3BB7-8EE8-48BD-88E056D18051}"/>
              </a:ext>
            </a:extLst>
          </p:cNvPr>
          <p:cNvSpPr txBox="1"/>
          <p:nvPr/>
        </p:nvSpPr>
        <p:spPr>
          <a:xfrm>
            <a:off x="912235" y="1718919"/>
            <a:ext cx="5734437" cy="4462760"/>
          </a:xfrm>
          <a:prstGeom prst="rect">
            <a:avLst/>
          </a:prstGeom>
          <a:noFill/>
        </p:spPr>
        <p:txBody>
          <a:bodyPr wrap="square" lIns="91440" tIns="45720" rIns="91440" bIns="45720" rtlCol="0" anchor="t">
            <a:spAutoFit/>
          </a:bodyPr>
          <a:lstStyle/>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7232E"/>
                </a:solidFill>
                <a:effectLst/>
                <a:uLnTx/>
                <a:uFillTx/>
                <a:latin typeface="Arial Narrow"/>
                <a:ea typeface="+mn-ea"/>
                <a:cs typeface="Arial"/>
              </a:rPr>
              <a:t>By September 1, we will open Beta testing online. </a:t>
            </a:r>
            <a:r>
              <a:rPr kumimoji="0" lang="en-US" sz="2400" b="0" i="0" u="none" strike="noStrike" kern="1200" cap="none" spc="0" normalizeH="0" baseline="0" noProof="0">
                <a:ln>
                  <a:noFill/>
                </a:ln>
                <a:solidFill>
                  <a:srgbClr val="17232E"/>
                </a:solidFill>
                <a:effectLst/>
                <a:uLnTx/>
                <a:uFillTx/>
                <a:latin typeface="Arial Narrow"/>
                <a:ea typeface="+mn-ea"/>
                <a:cs typeface="+mn-cs"/>
              </a:rPr>
              <a:t>Anyone can request to participate. </a:t>
            </a:r>
            <a:endParaRPr kumimoji="0" lang="en-US" sz="2400" b="0" i="0" u="none" strike="noStrike" kern="1200" cap="none" spc="0" normalizeH="0" baseline="0" noProof="0">
              <a:ln>
                <a:noFill/>
              </a:ln>
              <a:solidFill>
                <a:srgbClr val="17232E"/>
              </a:solidFill>
              <a:effectLst/>
              <a:uLnTx/>
              <a:uFillTx/>
              <a:latin typeface="Arial Narrow"/>
              <a:ea typeface="+mn-ea"/>
              <a:cs typeface="Arial"/>
            </a:endParaRP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7232E"/>
                </a:solidFill>
                <a:effectLst/>
                <a:uLnTx/>
                <a:uFillTx/>
                <a:latin typeface="Arial Narrow"/>
                <a:ea typeface="+mn-ea"/>
                <a:cs typeface="Arial"/>
              </a:rPr>
              <a:t>To sign up, students and families can complete a brief form to request access found on StudentAid.gov.</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17232E"/>
                </a:solidFill>
                <a:effectLst/>
                <a:uLnTx/>
                <a:uFillTx/>
                <a:latin typeface="Arial Narrow"/>
                <a:ea typeface="+mn-ea"/>
                <a:cs typeface="Arial"/>
              </a:rPr>
              <a:t>We will grant access to randomly selected groups of students throughout the month. Users will receive an email notifying them when they've been admitted.</a:t>
            </a:r>
          </a:p>
        </p:txBody>
      </p:sp>
      <p:pic>
        <p:nvPicPr>
          <p:cNvPr id="5" name="Picture 4">
            <a:extLst>
              <a:ext uri="{FF2B5EF4-FFF2-40B4-BE49-F238E27FC236}">
                <a16:creationId xmlns:a16="http://schemas.microsoft.com/office/drawing/2014/main" id="{770255DE-7DBF-4BC8-A143-5E0C874AB2E9}"/>
              </a:ext>
            </a:extLst>
          </p:cNvPr>
          <p:cNvPicPr>
            <a:picLocks noChangeAspect="1"/>
          </p:cNvPicPr>
          <p:nvPr/>
        </p:nvPicPr>
        <p:blipFill>
          <a:blip r:embed="rId2"/>
          <a:stretch>
            <a:fillRect/>
          </a:stretch>
        </p:blipFill>
        <p:spPr>
          <a:xfrm>
            <a:off x="6635576" y="1664490"/>
            <a:ext cx="5172075" cy="4610100"/>
          </a:xfrm>
          <a:prstGeom prst="rect">
            <a:avLst/>
          </a:prstGeom>
        </p:spPr>
      </p:pic>
    </p:spTree>
    <p:extLst>
      <p:ext uri="{BB962C8B-B14F-4D97-AF65-F5344CB8AC3E}">
        <p14:creationId xmlns:p14="http://schemas.microsoft.com/office/powerpoint/2010/main" val="11311309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39F1D-39B5-9849-9A3C-DD5D033E0F29}"/>
              </a:ext>
            </a:extLst>
          </p:cNvPr>
          <p:cNvSpPr>
            <a:spLocks noGrp="1"/>
          </p:cNvSpPr>
          <p:nvPr>
            <p:ph type="title"/>
          </p:nvPr>
        </p:nvSpPr>
        <p:spPr/>
        <p:txBody>
          <a:bodyPr/>
          <a:lstStyle/>
          <a:p>
            <a:r>
              <a:rPr lang="en-US" dirty="0"/>
              <a:t>Questions-</a:t>
            </a:r>
            <a:br>
              <a:rPr lang="en-US" dirty="0"/>
            </a:br>
            <a:r>
              <a:rPr lang="en-US" dirty="0"/>
              <a:t>just a few</a:t>
            </a:r>
          </a:p>
        </p:txBody>
      </p:sp>
      <p:sp>
        <p:nvSpPr>
          <p:cNvPr id="3" name="Text Placeholder 2">
            <a:extLst>
              <a:ext uri="{FF2B5EF4-FFF2-40B4-BE49-F238E27FC236}">
                <a16:creationId xmlns:a16="http://schemas.microsoft.com/office/drawing/2014/main" id="{5E5BC01F-341C-7F44-819A-2DB1B71CFD51}"/>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311723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89CF-5B95-0946-A272-F0FB27C5B9DE}"/>
              </a:ext>
            </a:extLst>
          </p:cNvPr>
          <p:cNvSpPr>
            <a:spLocks noGrp="1"/>
          </p:cNvSpPr>
          <p:nvPr>
            <p:ph type="title"/>
          </p:nvPr>
        </p:nvSpPr>
        <p:spPr/>
        <p:txBody>
          <a:bodyPr/>
          <a:lstStyle/>
          <a:p>
            <a:r>
              <a:rPr lang="en-US" dirty="0"/>
              <a:t>NATIONAL FAFSA NUMBERS – UP 15.5% - TIME TO CELEBRATE</a:t>
            </a:r>
          </a:p>
        </p:txBody>
      </p:sp>
      <p:pic>
        <p:nvPicPr>
          <p:cNvPr id="6" name="Content Placeholder 5">
            <a:extLst>
              <a:ext uri="{FF2B5EF4-FFF2-40B4-BE49-F238E27FC236}">
                <a16:creationId xmlns:a16="http://schemas.microsoft.com/office/drawing/2014/main" id="{84FF8928-6F2D-399D-330C-FB30AFDE9FE9}"/>
              </a:ext>
            </a:extLst>
          </p:cNvPr>
          <p:cNvPicPr>
            <a:picLocks noGrp="1" noChangeAspect="1"/>
          </p:cNvPicPr>
          <p:nvPr>
            <p:ph sz="half" idx="2"/>
          </p:nvPr>
        </p:nvPicPr>
        <p:blipFill>
          <a:blip r:embed="rId2"/>
          <a:stretch>
            <a:fillRect/>
          </a:stretch>
        </p:blipFill>
        <p:spPr>
          <a:xfrm>
            <a:off x="658760" y="1846263"/>
            <a:ext cx="4365523" cy="4351337"/>
          </a:xfrm>
          <a:prstGeom prst="rect">
            <a:avLst/>
          </a:prstGeom>
        </p:spPr>
      </p:pic>
      <p:pic>
        <p:nvPicPr>
          <p:cNvPr id="8" name="Content Placeholder 7">
            <a:extLst>
              <a:ext uri="{FF2B5EF4-FFF2-40B4-BE49-F238E27FC236}">
                <a16:creationId xmlns:a16="http://schemas.microsoft.com/office/drawing/2014/main" id="{D83271FB-FAEF-0F2F-D04B-BF976E059A95}"/>
              </a:ext>
            </a:extLst>
          </p:cNvPr>
          <p:cNvPicPr>
            <a:picLocks noGrp="1" noChangeAspect="1"/>
          </p:cNvPicPr>
          <p:nvPr>
            <p:ph sz="half" idx="13"/>
          </p:nvPr>
        </p:nvPicPr>
        <p:blipFill>
          <a:blip r:embed="rId3"/>
          <a:stretch>
            <a:fillRect/>
          </a:stretch>
        </p:blipFill>
        <p:spPr>
          <a:xfrm>
            <a:off x="6572087" y="1846263"/>
            <a:ext cx="4548197" cy="4351337"/>
          </a:xfrm>
          <a:prstGeom prst="rect">
            <a:avLst/>
          </a:prstGeom>
        </p:spPr>
      </p:pic>
      <p:sp>
        <p:nvSpPr>
          <p:cNvPr id="9" name="Arrow: Left 8">
            <a:extLst>
              <a:ext uri="{FF2B5EF4-FFF2-40B4-BE49-F238E27FC236}">
                <a16:creationId xmlns:a16="http://schemas.microsoft.com/office/drawing/2014/main" id="{20623D0A-6522-1BAA-2EB4-0647C9A12DF9}"/>
              </a:ext>
            </a:extLst>
          </p:cNvPr>
          <p:cNvSpPr/>
          <p:nvPr/>
        </p:nvSpPr>
        <p:spPr>
          <a:xfrm>
            <a:off x="5130710" y="2448233"/>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 9">
            <a:extLst>
              <a:ext uri="{FF2B5EF4-FFF2-40B4-BE49-F238E27FC236}">
                <a16:creationId xmlns:a16="http://schemas.microsoft.com/office/drawing/2014/main" id="{4568FE78-6794-6167-6E94-F80C065C92C0}"/>
              </a:ext>
            </a:extLst>
          </p:cNvPr>
          <p:cNvSpPr/>
          <p:nvPr/>
        </p:nvSpPr>
        <p:spPr>
          <a:xfrm>
            <a:off x="10901123" y="5124798"/>
            <a:ext cx="484632" cy="82591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7661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4800" cap="none" dirty="0">
                <a:latin typeface="Oswald"/>
                <a:ea typeface="Noto Serif"/>
                <a:cs typeface="Noto Serif"/>
              </a:rPr>
              <a:t>Dependent Student </a:t>
            </a:r>
            <a:endParaRPr lang="en-US" sz="4800" cap="none" dirty="0">
              <a:ea typeface="Noto Serif"/>
              <a:cs typeface="Noto Serif"/>
            </a:endParaRPr>
          </a:p>
        </p:txBody>
      </p:sp>
      <p:sp>
        <p:nvSpPr>
          <p:cNvPr id="3" name="Slide Number Placeholder 2">
            <a:extLst>
              <a:ext uri="{FF2B5EF4-FFF2-40B4-BE49-F238E27FC236}">
                <a16:creationId xmlns:a16="http://schemas.microsoft.com/office/drawing/2014/main" id="{42E162C4-BB1D-6C4B-9CAC-9D1307DF34CE}"/>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30218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358" y="539657"/>
            <a:ext cx="11582400" cy="9175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FAFSA</a:t>
            </a:r>
            <a:r>
              <a:rPr lang="en-US" altLang="en-US" sz="3600" b="1" cap="none" spc="0" baseline="30000">
                <a:latin typeface="Arial" panose="020B0604020202020204" pitchFamily="34" charset="0"/>
                <a:cs typeface="Arial" panose="020B0604020202020204" pitchFamily="34" charset="0"/>
              </a:rPr>
              <a:t>®</a:t>
            </a:r>
            <a:r>
              <a:rPr lang="en-US" altLang="en-US" sz="3600" cap="none" spc="0">
                <a:latin typeface="Oswald"/>
              </a:rPr>
              <a:t> Landing Page</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261499C9-8515-7FA6-14D3-98341A124078}"/>
              </a:ext>
            </a:extLst>
          </p:cNvPr>
          <p:cNvSpPr txBox="1"/>
          <p:nvPr/>
        </p:nvSpPr>
        <p:spPr>
          <a:xfrm>
            <a:off x="668806" y="1726173"/>
            <a:ext cx="2634834" cy="502701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This is the main </a:t>
            </a:r>
            <a:r>
              <a:rPr kumimoji="0" lang="en-US" alt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FAFSA</a:t>
            </a:r>
            <a:r>
              <a:rPr kumimoji="0" lang="en-US" alt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alt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landing page. On this page, students are </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directed to "Start New Form," "Edit Existing Forms," or "Accept an Invitation." For this section of the presentation, the student is beginning a new application.</a:t>
            </a:r>
            <a:endParaRPr kumimoji="0" lang="en-US" alt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FAFSA landing page. Buttons display the option to “Start New Form,” “Edit Existing Forms,” or “Accept an Invitation.” ">
            <a:extLst>
              <a:ext uri="{FF2B5EF4-FFF2-40B4-BE49-F238E27FC236}">
                <a16:creationId xmlns:a16="http://schemas.microsoft.com/office/drawing/2014/main" id="{EE56E786-C180-2491-218B-E2ADF0476D8B}"/>
              </a:ext>
            </a:extLst>
          </p:cNvPr>
          <p:cNvPicPr>
            <a:picLocks noChangeAspect="1"/>
          </p:cNvPicPr>
          <p:nvPr/>
        </p:nvPicPr>
        <p:blipFill>
          <a:blip r:embed="rId3"/>
          <a:stretch>
            <a:fillRect/>
          </a:stretch>
        </p:blipFill>
        <p:spPr>
          <a:xfrm>
            <a:off x="3913239" y="1457232"/>
            <a:ext cx="7137384" cy="4811361"/>
          </a:xfrm>
          <a:prstGeom prst="rect">
            <a:avLst/>
          </a:prstGeom>
          <a:ln>
            <a:solidFill>
              <a:srgbClr val="0070C0"/>
            </a:solidFill>
          </a:ln>
        </p:spPr>
      </p:pic>
    </p:spTree>
    <p:extLst>
      <p:ext uri="{BB962C8B-B14F-4D97-AF65-F5344CB8AC3E}">
        <p14:creationId xmlns:p14="http://schemas.microsoft.com/office/powerpoint/2010/main" val="821138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Log-in</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919E5636-1365-C473-AD26-5BACC65DA984}"/>
              </a:ext>
            </a:extLst>
          </p:cNvPr>
          <p:cNvSpPr txBox="1"/>
          <p:nvPr/>
        </p:nvSpPr>
        <p:spPr>
          <a:xfrm>
            <a:off x="668351" y="1732942"/>
            <a:ext cx="3805326" cy="502701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If the student selects "Start New Form" from the FAFSA</a:t>
            </a:r>
            <a:r>
              <a:rPr kumimoji="0" lang="en-US" alt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landing page and they are not logged in to StudentAid.gov, the student is taken to the "Log In" page to enter their credentials. To access the FAFSA form, all students are required to have a StudentAid.gov account username and password. If the student doesn't have a username and password, they can select "Create an Account."</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continuation of the Log In page. The student’s account email address is displayed. A text box asks the student to enter their password. There is a button to “Log In,” or the student can select the hyperlink for “Forgot password.”">
            <a:extLst>
              <a:ext uri="{FF2B5EF4-FFF2-40B4-BE49-F238E27FC236}">
                <a16:creationId xmlns:a16="http://schemas.microsoft.com/office/drawing/2014/main" id="{F1893495-11EC-E2D1-FFC4-2C92F648C848}"/>
              </a:ext>
            </a:extLst>
          </p:cNvPr>
          <p:cNvPicPr>
            <a:picLocks noChangeAspect="1"/>
          </p:cNvPicPr>
          <p:nvPr/>
        </p:nvPicPr>
        <p:blipFill>
          <a:blip r:embed="rId3"/>
          <a:stretch>
            <a:fillRect/>
          </a:stretch>
        </p:blipFill>
        <p:spPr>
          <a:xfrm>
            <a:off x="5022820" y="3865123"/>
            <a:ext cx="6525268" cy="2456229"/>
          </a:xfrm>
          <a:prstGeom prst="rect">
            <a:avLst/>
          </a:prstGeom>
          <a:ln>
            <a:solidFill>
              <a:schemeClr val="accent1"/>
            </a:solidFill>
          </a:ln>
        </p:spPr>
      </p:pic>
      <p:pic>
        <p:nvPicPr>
          <p:cNvPr id="4" name="Picture 3" descr="Screenshot of the Log In page. A text box asks the student to enter their email, phone number or username. There is a button to “Continue,” or the student can select the hyperlink for “Forgot email, phone, or username.”">
            <a:extLst>
              <a:ext uri="{FF2B5EF4-FFF2-40B4-BE49-F238E27FC236}">
                <a16:creationId xmlns:a16="http://schemas.microsoft.com/office/drawing/2014/main" id="{0A3EB728-599F-73F5-8C6C-35F7DA462460}"/>
              </a:ext>
            </a:extLst>
          </p:cNvPr>
          <p:cNvPicPr>
            <a:picLocks noChangeAspect="1"/>
          </p:cNvPicPr>
          <p:nvPr/>
        </p:nvPicPr>
        <p:blipFill>
          <a:blip r:embed="rId4"/>
          <a:stretch>
            <a:fillRect/>
          </a:stretch>
        </p:blipFill>
        <p:spPr>
          <a:xfrm>
            <a:off x="5024284" y="1223108"/>
            <a:ext cx="6525268" cy="2448170"/>
          </a:xfrm>
          <a:prstGeom prst="rect">
            <a:avLst/>
          </a:prstGeom>
          <a:ln>
            <a:solidFill>
              <a:schemeClr val="accent1"/>
            </a:solidFill>
          </a:ln>
        </p:spPr>
      </p:pic>
    </p:spTree>
    <p:extLst>
      <p:ext uri="{BB962C8B-B14F-4D97-AF65-F5344CB8AC3E}">
        <p14:creationId xmlns:p14="http://schemas.microsoft.com/office/powerpoint/2010/main" val="2452717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E9E7D-009C-4D4D-A9F7-38FFA5D6A3BB}"/>
              </a:ext>
            </a:extLst>
          </p:cNvPr>
          <p:cNvSpPr>
            <a:spLocks noGrp="1"/>
          </p:cNvSpPr>
          <p:nvPr>
            <p:ph type="ctrTitle"/>
          </p:nvPr>
        </p:nvSpPr>
        <p:spPr/>
        <p:txBody>
          <a:bodyPr>
            <a:normAutofit/>
          </a:bodyPr>
          <a:lstStyle/>
          <a:p>
            <a:r>
              <a:rPr lang="en-US" sz="4800" dirty="0" err="1"/>
              <a:t>Fafsa</a:t>
            </a:r>
            <a:r>
              <a:rPr lang="en-US" sz="4800" dirty="0"/>
              <a:t> NCAN update</a:t>
            </a:r>
          </a:p>
        </p:txBody>
      </p:sp>
      <p:sp>
        <p:nvSpPr>
          <p:cNvPr id="3" name="Subtitle 2">
            <a:extLst>
              <a:ext uri="{FF2B5EF4-FFF2-40B4-BE49-F238E27FC236}">
                <a16:creationId xmlns:a16="http://schemas.microsoft.com/office/drawing/2014/main" id="{F4356C14-7921-4275-B8BF-966E57A3CA68}"/>
              </a:ext>
            </a:extLst>
          </p:cNvPr>
          <p:cNvSpPr>
            <a:spLocks noGrp="1"/>
          </p:cNvSpPr>
          <p:nvPr>
            <p:ph type="subTitle" idx="1"/>
          </p:nvPr>
        </p:nvSpPr>
        <p:spPr/>
        <p:txBody>
          <a:bodyPr/>
          <a:lstStyle/>
          <a:p>
            <a:r>
              <a:rPr lang="en-US" dirty="0"/>
              <a:t>August 14, 2025</a:t>
            </a:r>
          </a:p>
        </p:txBody>
      </p:sp>
      <p:sp>
        <p:nvSpPr>
          <p:cNvPr id="7" name="TextBox 6">
            <a:extLst>
              <a:ext uri="{FF2B5EF4-FFF2-40B4-BE49-F238E27FC236}">
                <a16:creationId xmlns:a16="http://schemas.microsoft.com/office/drawing/2014/main" id="{2DB4C2A2-051F-31E9-62FC-00C701E272C7}"/>
              </a:ext>
            </a:extLst>
          </p:cNvPr>
          <p:cNvSpPr txBox="1"/>
          <p:nvPr/>
        </p:nvSpPr>
        <p:spPr>
          <a:xfrm>
            <a:off x="124691" y="6461407"/>
            <a:ext cx="6123709" cy="230832"/>
          </a:xfrm>
          <a:prstGeom prst="rect">
            <a:avLst/>
          </a:prstGeom>
          <a:solidFill>
            <a:schemeClr val="tx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191A1B"/>
                </a:solidFill>
                <a:effectLst/>
                <a:uLnTx/>
                <a:uFillTx/>
                <a:latin typeface="Calibri" panose="020F0502020204030204" pitchFamily="34" charset="0"/>
                <a:ea typeface="Calibri" panose="020F0502020204030204" pitchFamily="34" charset="0"/>
                <a:cs typeface="+mn-cs"/>
              </a:rPr>
              <a:t>NOTIONAL - DELIBERATIVE - PRE-DECISIONAL - NOT TO BE SHARED OUTSIDE OF THE DEPARTMENT</a:t>
            </a:r>
            <a:endParaRPr kumimoji="0" lang="en-US" sz="900" b="0" i="0" u="none" strike="noStrike" kern="1200" cap="none" spc="0" normalizeH="0" baseline="0" noProof="0">
              <a:ln>
                <a:noFill/>
              </a:ln>
              <a:solidFill>
                <a:srgbClr val="191A1B"/>
              </a:solidFill>
              <a:effectLst/>
              <a:uLnTx/>
              <a:uFillTx/>
              <a:latin typeface="Cambria"/>
              <a:ea typeface="+mn-ea"/>
              <a:cs typeface="+mn-cs"/>
            </a:endParaRPr>
          </a:p>
        </p:txBody>
      </p:sp>
      <p:sp>
        <p:nvSpPr>
          <p:cNvPr id="5" name="TextBox 4">
            <a:extLst>
              <a:ext uri="{FF2B5EF4-FFF2-40B4-BE49-F238E27FC236}">
                <a16:creationId xmlns:a16="http://schemas.microsoft.com/office/drawing/2014/main" id="{4BEA4375-51FA-25EC-49F8-681379DF469D}"/>
              </a:ext>
            </a:extLst>
          </p:cNvPr>
          <p:cNvSpPr txBox="1"/>
          <p:nvPr/>
        </p:nvSpPr>
        <p:spPr>
          <a:xfrm>
            <a:off x="124691" y="6230575"/>
            <a:ext cx="1866034"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191A1B"/>
                </a:solidFill>
                <a:effectLst/>
                <a:uLnTx/>
                <a:uFillTx/>
                <a:latin typeface="Cambria"/>
                <a:ea typeface="+mn-ea"/>
                <a:cs typeface="+mn-cs"/>
              </a:rPr>
              <a:t>CUI//SP-PROCURE//FED ONLY</a:t>
            </a:r>
          </a:p>
        </p:txBody>
      </p:sp>
    </p:spTree>
    <p:extLst>
      <p:ext uri="{BB962C8B-B14F-4D97-AF65-F5344CB8AC3E}">
        <p14:creationId xmlns:p14="http://schemas.microsoft.com/office/powerpoint/2010/main" val="2163743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Roles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0F90508-AE01-E6B9-DEA3-662841EEEC18}"/>
              </a:ext>
            </a:extLst>
          </p:cNvPr>
          <p:cNvSpPr txBox="1"/>
          <p:nvPr/>
        </p:nvSpPr>
        <p:spPr>
          <a:xfrm>
            <a:off x="681798" y="1733003"/>
            <a:ext cx="2376034" cy="46115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After logging in, the student can select the applicable role to fill out the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"Student" or "Parent." The student also has the option to "Enter Code" if they received an invitation code. The student selects "Student."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Welcome to the FAFSA Form” section, which instructs the student to select the role for completing the form: “Student” or “Parent.” There is a hyperlink to “Enter Code” that the student can select if they received an invitation code. ">
            <a:extLst>
              <a:ext uri="{FF2B5EF4-FFF2-40B4-BE49-F238E27FC236}">
                <a16:creationId xmlns:a16="http://schemas.microsoft.com/office/drawing/2014/main" id="{DB41FCEB-582F-5B02-FEAA-B532D49EB56E}"/>
              </a:ext>
            </a:extLst>
          </p:cNvPr>
          <p:cNvPicPr>
            <a:picLocks noChangeAspect="1"/>
          </p:cNvPicPr>
          <p:nvPr/>
        </p:nvPicPr>
        <p:blipFill>
          <a:blip r:embed="rId3"/>
          <a:srcRect t="737"/>
          <a:stretch>
            <a:fillRect/>
          </a:stretch>
        </p:blipFill>
        <p:spPr>
          <a:xfrm>
            <a:off x="3303640" y="1266254"/>
            <a:ext cx="8319868" cy="4859824"/>
          </a:xfrm>
          <a:prstGeom prst="rect">
            <a:avLst/>
          </a:prstGeom>
          <a:ln>
            <a:solidFill>
              <a:schemeClr val="accent1"/>
            </a:solidFill>
          </a:ln>
        </p:spPr>
      </p:pic>
    </p:spTree>
    <p:extLst>
      <p:ext uri="{BB962C8B-B14F-4D97-AF65-F5344CB8AC3E}">
        <p14:creationId xmlns:p14="http://schemas.microsoft.com/office/powerpoint/2010/main" val="1637284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 Onboarding (1 of 4)</a:t>
            </a:r>
          </a:p>
        </p:txBody>
      </p:sp>
      <p:sp>
        <p:nvSpPr>
          <p:cNvPr id="2" name="TextBox 1">
            <a:extLst>
              <a:ext uri="{FF2B5EF4-FFF2-40B4-BE49-F238E27FC236}">
                <a16:creationId xmlns:a16="http://schemas.microsoft.com/office/drawing/2014/main" id="{9C945DAD-A7E9-67A4-CE1B-1093A5C7035A}"/>
              </a:ext>
            </a:extLst>
          </p:cNvPr>
          <p:cNvSpPr txBox="1"/>
          <p:nvPr/>
        </p:nvSpPr>
        <p:spPr>
          <a:xfrm>
            <a:off x="681318" y="1726659"/>
            <a:ext cx="3369572" cy="46115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When the student starts the </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2026–27</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for the first time, they are taken through the FAFSA onboarding process. The first onboarding page provides an introduction of the FAFSA form and an accompanying video. Documents that may be needed to fill out the form are also included on this page.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first page of the “Understanding the FAFSA Form” section. A video provides the student with an overview of the form and why it’s important. There is also a list of the documents the student may need to complete the form, including their tax returns; record of child support received; current balances of cash, savings, and checking accounts; and net worth of investments, businesses, and farms.">
            <a:extLst>
              <a:ext uri="{FF2B5EF4-FFF2-40B4-BE49-F238E27FC236}">
                <a16:creationId xmlns:a16="http://schemas.microsoft.com/office/drawing/2014/main" id="{25273867-151E-AE6B-42A5-F20651FA5DD9}"/>
              </a:ext>
            </a:extLst>
          </p:cNvPr>
          <p:cNvPicPr>
            <a:picLocks noChangeAspect="1"/>
          </p:cNvPicPr>
          <p:nvPr/>
        </p:nvPicPr>
        <p:blipFill>
          <a:blip r:embed="rId3"/>
          <a:stretch>
            <a:fillRect/>
          </a:stretch>
        </p:blipFill>
        <p:spPr>
          <a:xfrm>
            <a:off x="4778476" y="1627554"/>
            <a:ext cx="6351639" cy="4851508"/>
          </a:xfrm>
          <a:prstGeom prst="rect">
            <a:avLst/>
          </a:prstGeom>
          <a:ln>
            <a:solidFill>
              <a:schemeClr val="accent1"/>
            </a:solidFill>
          </a:ln>
        </p:spPr>
      </p:pic>
    </p:spTree>
    <p:extLst>
      <p:ext uri="{BB962C8B-B14F-4D97-AF65-F5344CB8AC3E}">
        <p14:creationId xmlns:p14="http://schemas.microsoft.com/office/powerpoint/2010/main" val="1391417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44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altLang="en-US" sz="3600" cap="none" spc="0">
                <a:latin typeface="Oswald"/>
              </a:rPr>
              <a:t>Dependent </a:t>
            </a:r>
            <a:r>
              <a:rPr kumimoji="0" lang="en-US" altLang="en-US" sz="3600" b="1" i="0" u="none" strike="noStrike" kern="1200" cap="none" spc="0" normalizeH="0" baseline="0" noProof="0">
                <a:ln>
                  <a:noFill/>
                </a:ln>
                <a:solidFill>
                  <a:schemeClr val="tx1"/>
                </a:solidFill>
                <a:effectLst/>
                <a:uLnTx/>
                <a:uFillTx/>
                <a:latin typeface="Oswald"/>
                <a:ea typeface="+mn-ea"/>
                <a:cs typeface="+mn-cs"/>
              </a:rPr>
              <a:t>Student: Onboarding (2 of 4)</a:t>
            </a:r>
          </a:p>
        </p:txBody>
      </p:sp>
      <p:sp>
        <p:nvSpPr>
          <p:cNvPr id="2" name="TextBox 1">
            <a:extLst>
              <a:ext uri="{FF2B5EF4-FFF2-40B4-BE49-F238E27FC236}">
                <a16:creationId xmlns:a16="http://schemas.microsoft.com/office/drawing/2014/main" id="{7108B8C3-8633-A2BE-0F80-A627D31AA853}"/>
              </a:ext>
            </a:extLst>
          </p:cNvPr>
          <p:cNvSpPr txBox="1"/>
          <p:nvPr/>
        </p:nvSpPr>
        <p:spPr>
          <a:xfrm>
            <a:off x="675912" y="1724253"/>
            <a:ext cx="2873534" cy="502701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second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onboarding page provides information and a video about contributors who may be required to participate on the student’s FAFSA form. This page also provides information on how the student will invite contributors to the FAFSA form.</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second page of the “Understanding the FAFSA Form” section, which explains expectations for contributors and includes a video that the student can watch about who is a contributor on the FAFSA form. The student is informed that the answers they provide will determine if any contributors are identified and that these contributors will need to complete their own sections of the form. Information is also provided on how the student will invite their contributor to complete the required sections of the FAFSA form, including that contributors will need their own StudentAid.gov account and that the student will need to provide the contributor’s email address.  ">
            <a:extLst>
              <a:ext uri="{FF2B5EF4-FFF2-40B4-BE49-F238E27FC236}">
                <a16:creationId xmlns:a16="http://schemas.microsoft.com/office/drawing/2014/main" id="{AB85FBEC-F4E5-E5EC-12C7-95AE4646F8DF}"/>
              </a:ext>
            </a:extLst>
          </p:cNvPr>
          <p:cNvPicPr>
            <a:picLocks noChangeAspect="1"/>
          </p:cNvPicPr>
          <p:nvPr/>
        </p:nvPicPr>
        <p:blipFill>
          <a:blip r:embed="rId3"/>
          <a:srcRect t="553"/>
          <a:stretch>
            <a:fillRect/>
          </a:stretch>
        </p:blipFill>
        <p:spPr>
          <a:xfrm>
            <a:off x="4090219" y="1536564"/>
            <a:ext cx="6977925" cy="5080804"/>
          </a:xfrm>
          <a:prstGeom prst="rect">
            <a:avLst/>
          </a:prstGeom>
          <a:ln>
            <a:solidFill>
              <a:schemeClr val="accent1"/>
            </a:solidFill>
          </a:ln>
        </p:spPr>
      </p:pic>
    </p:spTree>
    <p:extLst>
      <p:ext uri="{BB962C8B-B14F-4D97-AF65-F5344CB8AC3E}">
        <p14:creationId xmlns:p14="http://schemas.microsoft.com/office/powerpoint/2010/main" val="1449607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9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 Onboarding (3 of 4)</a:t>
            </a:r>
          </a:p>
        </p:txBody>
      </p:sp>
      <p:sp>
        <p:nvSpPr>
          <p:cNvPr id="2" name="TextBox 1">
            <a:extLst>
              <a:ext uri="{FF2B5EF4-FFF2-40B4-BE49-F238E27FC236}">
                <a16:creationId xmlns:a16="http://schemas.microsoft.com/office/drawing/2014/main" id="{96AB6499-7725-A0FC-1284-E6F9CA2B7AAB}"/>
              </a:ext>
            </a:extLst>
          </p:cNvPr>
          <p:cNvSpPr txBox="1"/>
          <p:nvPr/>
        </p:nvSpPr>
        <p:spPr>
          <a:xfrm>
            <a:off x="681799" y="1724959"/>
            <a:ext cx="3418254" cy="502701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third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onboarding page provides information about what the student can expect when completing the FAFSA form. This includes information about consent and approval, a time estimate for completing the form, and a note that the student can save the form and return later if needed, along with an accompanying video.</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third page of the “Understanding the FAFSA Form” section, which reminds the student of what to expect when completing the form. This includes the estimated time of 30 minutes and that the student will be able to save the form and return later if needed. The student is informed that every contributor must provide consent and approval for them to be eligible for federal student aid. With consent and approval, federal tax information will be transferred directly from the Internal Revenue Service into the FAFSA form. An accompanying video is available that’s titled “What does it mean to provide consent and approval on the FAFSA form?” Below that, the student can select a hyperlink to learn about how information collected on the FAFSA form is used. ">
            <a:extLst>
              <a:ext uri="{FF2B5EF4-FFF2-40B4-BE49-F238E27FC236}">
                <a16:creationId xmlns:a16="http://schemas.microsoft.com/office/drawing/2014/main" id="{4167E015-5BC0-FBAC-F690-B8D4244DB257}"/>
              </a:ext>
            </a:extLst>
          </p:cNvPr>
          <p:cNvPicPr>
            <a:picLocks noChangeAspect="1"/>
          </p:cNvPicPr>
          <p:nvPr/>
        </p:nvPicPr>
        <p:blipFill>
          <a:blip r:embed="rId3"/>
          <a:stretch>
            <a:fillRect/>
          </a:stretch>
        </p:blipFill>
        <p:spPr>
          <a:xfrm>
            <a:off x="4630995" y="1496222"/>
            <a:ext cx="6559268" cy="4998036"/>
          </a:xfrm>
          <a:prstGeom prst="rect">
            <a:avLst/>
          </a:prstGeom>
          <a:ln>
            <a:solidFill>
              <a:schemeClr val="accent1"/>
            </a:solidFill>
          </a:ln>
        </p:spPr>
      </p:pic>
    </p:spTree>
    <p:extLst>
      <p:ext uri="{BB962C8B-B14F-4D97-AF65-F5344CB8AC3E}">
        <p14:creationId xmlns:p14="http://schemas.microsoft.com/office/powerpoint/2010/main" val="2392843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9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 Onboarding (4 of 4)</a:t>
            </a:r>
          </a:p>
        </p:txBody>
      </p:sp>
      <p:sp>
        <p:nvSpPr>
          <p:cNvPr id="2" name="TextBox 1">
            <a:extLst>
              <a:ext uri="{FF2B5EF4-FFF2-40B4-BE49-F238E27FC236}">
                <a16:creationId xmlns:a16="http://schemas.microsoft.com/office/drawing/2014/main" id="{F6AA64C4-3B56-6771-B8B0-4F849D0C23CC}"/>
              </a:ext>
            </a:extLst>
          </p:cNvPr>
          <p:cNvSpPr txBox="1"/>
          <p:nvPr/>
        </p:nvSpPr>
        <p:spPr>
          <a:xfrm>
            <a:off x="668351" y="1719626"/>
            <a:ext cx="2615623" cy="502701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a:ea typeface="+mn-ea"/>
                <a:cs typeface="+mn-cs"/>
              </a:rPr>
              <a:t>The last FAFSA</a:t>
            </a:r>
            <a:r>
              <a:rPr kumimoji="0" lang="en-US" sz="1800" b="0" i="0" u="none" strike="noStrike" kern="1200" cap="none" spc="0" normalizeH="0" baseline="30000" noProof="0" dirty="0">
                <a:ln>
                  <a:noFill/>
                </a:ln>
                <a:solidFill>
                  <a:srgbClr val="191918"/>
                </a:solidFill>
                <a:effectLst/>
                <a:uLnTx/>
                <a:uFillTx/>
                <a:latin typeface="Arial" panose="020B0604020202020204"/>
                <a:ea typeface="+mn-ea"/>
                <a:cs typeface="+mn-cs"/>
              </a:rPr>
              <a:t>®</a:t>
            </a:r>
            <a:r>
              <a:rPr kumimoji="0" lang="en-US" sz="1800" b="0" i="0" u="none" strike="noStrike" kern="1200" cap="none" spc="0" normalizeH="0" baseline="0" noProof="0" dirty="0">
                <a:ln>
                  <a:noFill/>
                </a:ln>
                <a:solidFill>
                  <a:srgbClr val="191918"/>
                </a:solidFill>
                <a:effectLst/>
                <a:uLnTx/>
                <a:uFillTx/>
                <a:latin typeface="Arial" panose="020B0604020202020204"/>
                <a:ea typeface="+mn-ea"/>
                <a:cs typeface="+mn-cs"/>
              </a:rPr>
              <a:t> onboarding page provides information and a video about what to expect once the FAFSA form is completed, submitted, and processed. On this page, the student can select "Start FAFSA Form" to begin.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1918"/>
              </a:solidFill>
              <a:effectLst/>
              <a:uLnTx/>
              <a:uFillTx/>
              <a:latin typeface="Arial" panose="020B0604020202020204"/>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final page of the “Understanding the FAFSA Form” section, which provides an accompanying video and informs the student about what to expect after their form is submitted. This includes that the student’s FAFSA form will be processed in one to three days and that they’ll be able to view their FAFSA Submission Summary, which will include their Student Aid Index, a number used to determine their aid eligibility. They’re also informed that schools will use their SAI to create their financial aid offers. Below that, there is a button to “Start FAFSA Form.”">
            <a:extLst>
              <a:ext uri="{FF2B5EF4-FFF2-40B4-BE49-F238E27FC236}">
                <a16:creationId xmlns:a16="http://schemas.microsoft.com/office/drawing/2014/main" id="{BB1CC1E1-AE87-9CBA-06E4-DFF182D0F1A8}"/>
              </a:ext>
            </a:extLst>
          </p:cNvPr>
          <p:cNvPicPr>
            <a:picLocks noChangeAspect="1"/>
          </p:cNvPicPr>
          <p:nvPr/>
        </p:nvPicPr>
        <p:blipFill>
          <a:blip r:embed="rId3"/>
          <a:stretch>
            <a:fillRect/>
          </a:stretch>
        </p:blipFill>
        <p:spPr>
          <a:xfrm>
            <a:off x="4345857" y="1312877"/>
            <a:ext cx="6037007" cy="5188158"/>
          </a:xfrm>
          <a:prstGeom prst="rect">
            <a:avLst/>
          </a:prstGeom>
          <a:ln>
            <a:solidFill>
              <a:schemeClr val="accent1"/>
            </a:solidFill>
          </a:ln>
        </p:spPr>
      </p:pic>
      <p:sp>
        <p:nvSpPr>
          <p:cNvPr id="3" name="Arrow: Left 2">
            <a:extLst>
              <a:ext uri="{FF2B5EF4-FFF2-40B4-BE49-F238E27FC236}">
                <a16:creationId xmlns:a16="http://schemas.microsoft.com/office/drawing/2014/main" id="{41B02948-633C-3911-8347-7D540E16D8AE}"/>
              </a:ext>
            </a:extLst>
          </p:cNvPr>
          <p:cNvSpPr/>
          <p:nvPr/>
        </p:nvSpPr>
        <p:spPr>
          <a:xfrm>
            <a:off x="10382864" y="6058916"/>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686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9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Student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F37FE09-77B4-0A5D-AC97-B3B20F0B90EE}"/>
              </a:ext>
            </a:extLst>
          </p:cNvPr>
          <p:cNvSpPr txBox="1"/>
          <p:nvPr/>
        </p:nvSpPr>
        <p:spPr>
          <a:xfrm>
            <a:off x="676751" y="1726614"/>
            <a:ext cx="2597391" cy="46115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This is the first page within the student section. The student can verify that the personal information is correct. To update any of the personal information, the student must access their account settings on StudentAid.gov.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Student Identity Information” section of the FAFSA form. Student information, including name, date of birth, Social Security number, email address, mobile phone number, and permanent mailing address is displayed for the student to verify.">
            <a:extLst>
              <a:ext uri="{FF2B5EF4-FFF2-40B4-BE49-F238E27FC236}">
                <a16:creationId xmlns:a16="http://schemas.microsoft.com/office/drawing/2014/main" id="{4CD7173C-66C3-D78A-D771-4438C2F04270}"/>
              </a:ext>
            </a:extLst>
          </p:cNvPr>
          <p:cNvPicPr>
            <a:picLocks noChangeAspect="1"/>
          </p:cNvPicPr>
          <p:nvPr/>
        </p:nvPicPr>
        <p:blipFill>
          <a:blip r:embed="rId3"/>
          <a:stretch>
            <a:fillRect/>
          </a:stretch>
        </p:blipFill>
        <p:spPr>
          <a:xfrm>
            <a:off x="3942735" y="1445567"/>
            <a:ext cx="7501554" cy="5089498"/>
          </a:xfrm>
          <a:prstGeom prst="rect">
            <a:avLst/>
          </a:prstGeom>
          <a:ln>
            <a:solidFill>
              <a:schemeClr val="accent1"/>
            </a:solidFill>
          </a:ln>
        </p:spPr>
      </p:pic>
    </p:spTree>
    <p:extLst>
      <p:ext uri="{BB962C8B-B14F-4D97-AF65-F5344CB8AC3E}">
        <p14:creationId xmlns:p14="http://schemas.microsoft.com/office/powerpoint/2010/main" val="3326528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190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State of Residence</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6" name="TextBox 5">
            <a:extLst>
              <a:ext uri="{FF2B5EF4-FFF2-40B4-BE49-F238E27FC236}">
                <a16:creationId xmlns:a16="http://schemas.microsoft.com/office/drawing/2014/main" id="{FE17F36B-48FB-0CFD-873E-24CB59513966}"/>
              </a:ext>
            </a:extLst>
          </p:cNvPr>
          <p:cNvSpPr txBox="1"/>
          <p:nvPr/>
        </p:nvSpPr>
        <p:spPr>
          <a:xfrm>
            <a:off x="675911" y="1733853"/>
            <a:ext cx="3286489" cy="3780522"/>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student is asked about their state of residence. The student selects the state from a drop-down box and provides the month and year when they became a resident.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solidFill>
                <a:srgbClr val="191918"/>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NOTE: THE WORD LEGAL HAS BEEN REMOVED</a:t>
            </a:r>
          </a:p>
        </p:txBody>
      </p:sp>
      <p:pic>
        <p:nvPicPr>
          <p:cNvPr id="2" name="Picture 1" descr="Screenshot continuation of the “Student Identity Information” section, which has a drop-down menu for the student to select their state of residence. There is a text box for the student to enter the month and year they became a resident of that state.">
            <a:extLst>
              <a:ext uri="{FF2B5EF4-FFF2-40B4-BE49-F238E27FC236}">
                <a16:creationId xmlns:a16="http://schemas.microsoft.com/office/drawing/2014/main" id="{338D2727-C4D6-734E-BDA0-06F89EEAA165}"/>
              </a:ext>
            </a:extLst>
          </p:cNvPr>
          <p:cNvPicPr>
            <a:picLocks noChangeAspect="1"/>
          </p:cNvPicPr>
          <p:nvPr/>
        </p:nvPicPr>
        <p:blipFill>
          <a:blip r:embed="rId3"/>
          <a:stretch>
            <a:fillRect/>
          </a:stretch>
        </p:blipFill>
        <p:spPr>
          <a:xfrm>
            <a:off x="3932935" y="1451938"/>
            <a:ext cx="7604161" cy="4849294"/>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16809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Provide 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4" name="TextBox 3">
            <a:extLst>
              <a:ext uri="{FF2B5EF4-FFF2-40B4-BE49-F238E27FC236}">
                <a16:creationId xmlns:a16="http://schemas.microsoft.com/office/drawing/2014/main" id="{4D55D7BC-9212-88CD-0AB8-6BFC2C65A65B}"/>
              </a:ext>
            </a:extLst>
          </p:cNvPr>
          <p:cNvSpPr txBox="1"/>
          <p:nvPr/>
        </p:nvSpPr>
        <p:spPr>
          <a:xfrm>
            <a:off x="695245" y="1725808"/>
            <a:ext cx="3031181"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This page informs the student about consent, approval, and the use of federal tax information. Once the student provides consent and approval, their federal tax information is transferred directly from the IRS into the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form to help complete the "Your Finances" section. </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consent and approval page for the retrieval and disclosure of federal tax information. A numbered list of statements defines what the student is affirming and giving consent and approval to.">
            <a:extLst>
              <a:ext uri="{FF2B5EF4-FFF2-40B4-BE49-F238E27FC236}">
                <a16:creationId xmlns:a16="http://schemas.microsoft.com/office/drawing/2014/main" id="{32B0CD44-D341-B980-F81E-5B78ADD8468E}"/>
              </a:ext>
            </a:extLst>
          </p:cNvPr>
          <p:cNvPicPr>
            <a:picLocks noChangeAspect="1"/>
          </p:cNvPicPr>
          <p:nvPr/>
        </p:nvPicPr>
        <p:blipFill>
          <a:blip r:embed="rId3"/>
          <a:stretch>
            <a:fillRect/>
          </a:stretch>
        </p:blipFill>
        <p:spPr>
          <a:xfrm>
            <a:off x="4247535" y="1499916"/>
            <a:ext cx="6875295" cy="4817651"/>
          </a:xfrm>
          <a:prstGeom prst="rect">
            <a:avLst/>
          </a:prstGeom>
          <a:ln>
            <a:solidFill>
              <a:schemeClr val="accent1"/>
            </a:solidFill>
          </a:ln>
        </p:spPr>
      </p:pic>
    </p:spTree>
    <p:extLst>
      <p:ext uri="{BB962C8B-B14F-4D97-AF65-F5344CB8AC3E}">
        <p14:creationId xmlns:p14="http://schemas.microsoft.com/office/powerpoint/2010/main" val="35695648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2237" y="204749"/>
            <a:ext cx="8055449"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Provide Consent and Approval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AC0E045-21CE-7D95-83B2-A9693181C93F}"/>
              </a:ext>
            </a:extLst>
          </p:cNvPr>
          <p:cNvSpPr txBox="1"/>
          <p:nvPr/>
        </p:nvSpPr>
        <p:spPr>
          <a:xfrm>
            <a:off x="695245" y="1606318"/>
            <a:ext cx="11039555" cy="12874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consent and approval page. The student can expand and collapse FAQs about consent and approval. The student selects "Approve" to provide consent and approval and is taken to the next page. </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continuation of the consent and approval page. The remaining items of the numbered list of statements define what the student is affirming and giving consent and approval to.">
            <a:extLst>
              <a:ext uri="{FF2B5EF4-FFF2-40B4-BE49-F238E27FC236}">
                <a16:creationId xmlns:a16="http://schemas.microsoft.com/office/drawing/2014/main" id="{B166216A-E747-81FC-F29B-F4750BDC8DA9}"/>
              </a:ext>
            </a:extLst>
          </p:cNvPr>
          <p:cNvPicPr>
            <a:picLocks noChangeAspect="1"/>
          </p:cNvPicPr>
          <p:nvPr/>
        </p:nvPicPr>
        <p:blipFill>
          <a:blip r:embed="rId3"/>
          <a:stretch>
            <a:fillRect/>
          </a:stretch>
        </p:blipFill>
        <p:spPr>
          <a:xfrm>
            <a:off x="912898" y="3023402"/>
            <a:ext cx="4730818" cy="3411786"/>
          </a:xfrm>
          <a:prstGeom prst="rect">
            <a:avLst/>
          </a:prstGeom>
          <a:ln>
            <a:solidFill>
              <a:srgbClr val="0070C0"/>
            </a:solidFill>
          </a:ln>
        </p:spPr>
      </p:pic>
      <p:pic>
        <p:nvPicPr>
          <p:cNvPr id="4" name="Picture 3" descr="Screenshot continuation of the consent and approval page. Frequently asked questions appear, which the stud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student to “Approve” or “Decline” their consent and approval.">
            <a:extLst>
              <a:ext uri="{FF2B5EF4-FFF2-40B4-BE49-F238E27FC236}">
                <a16:creationId xmlns:a16="http://schemas.microsoft.com/office/drawing/2014/main" id="{A1A24111-DE6A-872D-E658-85AB906ECBF8}"/>
              </a:ext>
            </a:extLst>
          </p:cNvPr>
          <p:cNvPicPr>
            <a:picLocks noChangeAspect="1"/>
          </p:cNvPicPr>
          <p:nvPr/>
        </p:nvPicPr>
        <p:blipFill>
          <a:blip r:embed="rId4"/>
          <a:stretch>
            <a:fillRect/>
          </a:stretch>
        </p:blipFill>
        <p:spPr>
          <a:xfrm>
            <a:off x="6096000" y="2826792"/>
            <a:ext cx="4930221" cy="3474440"/>
          </a:xfrm>
          <a:prstGeom prst="rect">
            <a:avLst/>
          </a:prstGeom>
          <a:ln>
            <a:solidFill>
              <a:srgbClr val="0070C0"/>
            </a:solidFill>
          </a:ln>
        </p:spPr>
      </p:pic>
      <p:sp>
        <p:nvSpPr>
          <p:cNvPr id="6" name="Arrow: Left 5">
            <a:extLst>
              <a:ext uri="{FF2B5EF4-FFF2-40B4-BE49-F238E27FC236}">
                <a16:creationId xmlns:a16="http://schemas.microsoft.com/office/drawing/2014/main" id="{5C4F6723-13C6-C418-34D1-72B03E5E3EFC}"/>
              </a:ext>
            </a:extLst>
          </p:cNvPr>
          <p:cNvSpPr/>
          <p:nvPr/>
        </p:nvSpPr>
        <p:spPr>
          <a:xfrm>
            <a:off x="10746051" y="5824187"/>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9843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4C78D-23F0-0CB8-E661-B95A003DA4B6}"/>
              </a:ext>
            </a:extLst>
          </p:cNvPr>
          <p:cNvSpPr>
            <a:spLocks noGrp="1"/>
          </p:cNvSpPr>
          <p:nvPr>
            <p:ph type="title"/>
          </p:nvPr>
        </p:nvSpPr>
        <p:spPr/>
        <p:txBody>
          <a:bodyPr/>
          <a:lstStyle/>
          <a:p>
            <a:r>
              <a:rPr lang="en-US" sz="3600" cap="none"/>
              <a:t>Dependent Student: Imports IRS Information </a:t>
            </a:r>
          </a:p>
        </p:txBody>
      </p:sp>
      <p:sp>
        <p:nvSpPr>
          <p:cNvPr id="6" name="TextBox 5">
            <a:extLst>
              <a:ext uri="{FF2B5EF4-FFF2-40B4-BE49-F238E27FC236}">
                <a16:creationId xmlns:a16="http://schemas.microsoft.com/office/drawing/2014/main" id="{FDF5354C-17A5-74AB-17AB-006E8F12423B}"/>
              </a:ext>
            </a:extLst>
          </p:cNvPr>
          <p:cNvSpPr txBox="1"/>
          <p:nvPr/>
        </p:nvSpPr>
        <p:spPr>
          <a:xfrm>
            <a:off x="772548" y="1714765"/>
            <a:ext cx="10516093"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page imports the student’s federal tax information by directly transferring it from the IRS into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to help complete the "Your Finances" section.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08FDD40E-257F-8C91-7773-A903D523AC9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5" name="Picture 4" descr="Screenshot of the data import page for the student’s federal tax information from the IRS, where their information is being directly transferred from the IRS into their FAFSA form. The student is informed they should not leave this page while their information is being loaded into their application.">
            <a:extLst>
              <a:ext uri="{FF2B5EF4-FFF2-40B4-BE49-F238E27FC236}">
                <a16:creationId xmlns:a16="http://schemas.microsoft.com/office/drawing/2014/main" id="{31668626-EA01-5226-D3C7-6B332F31C008}"/>
              </a:ext>
            </a:extLst>
          </p:cNvPr>
          <p:cNvPicPr>
            <a:picLocks noChangeAspect="1"/>
          </p:cNvPicPr>
          <p:nvPr/>
        </p:nvPicPr>
        <p:blipFill>
          <a:blip r:embed="rId2"/>
          <a:stretch>
            <a:fillRect/>
          </a:stretch>
        </p:blipFill>
        <p:spPr>
          <a:xfrm>
            <a:off x="1012723" y="2894399"/>
            <a:ext cx="10599174" cy="3403833"/>
          </a:xfrm>
          <a:prstGeom prst="rect">
            <a:avLst/>
          </a:prstGeom>
          <a:ln>
            <a:solidFill>
              <a:schemeClr val="accent1"/>
            </a:solidFill>
          </a:ln>
        </p:spPr>
      </p:pic>
    </p:spTree>
    <p:extLst>
      <p:ext uri="{BB962C8B-B14F-4D97-AF65-F5344CB8AC3E}">
        <p14:creationId xmlns:p14="http://schemas.microsoft.com/office/powerpoint/2010/main" val="442212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D209164-0D64-A29F-DF8C-C29EC92C8194}"/>
              </a:ext>
            </a:extLst>
          </p:cNvPr>
          <p:cNvSpPr>
            <a:spLocks noGrp="1"/>
          </p:cNvSpPr>
          <p:nvPr>
            <p:ph type="title"/>
          </p:nvPr>
        </p:nvSpPr>
        <p:spPr/>
        <p:txBody>
          <a:bodyPr/>
          <a:lstStyle/>
          <a:p>
            <a:r>
              <a:rPr lang="en-US" dirty="0"/>
              <a:t>FAFSA Dashboard</a:t>
            </a:r>
          </a:p>
        </p:txBody>
      </p:sp>
      <p:sp>
        <p:nvSpPr>
          <p:cNvPr id="3" name="Slide Number Placeholder 2">
            <a:extLst>
              <a:ext uri="{FF2B5EF4-FFF2-40B4-BE49-F238E27FC236}">
                <a16:creationId xmlns:a16="http://schemas.microsoft.com/office/drawing/2014/main" id="{15EB7564-0F76-BB03-2D15-049176C2E5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88DAA-4848-48CA-9FC9-2BD67EAD2930}" type="slidenum">
              <a:rPr kumimoji="0" lang="en-US" sz="800" b="0" i="0" u="none" strike="noStrike" kern="1200" cap="none" spc="0" normalizeH="0" baseline="0" noProof="0" smtClean="0">
                <a:ln>
                  <a:noFill/>
                </a:ln>
                <a:solidFill>
                  <a:srgbClr val="191A1B">
                    <a:tint val="75000"/>
                  </a:srgbClr>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800" b="0" i="0" u="none" strike="noStrike" kern="1200" cap="none" spc="0" normalizeH="0" baseline="0" noProof="0">
              <a:ln>
                <a:noFill/>
              </a:ln>
              <a:solidFill>
                <a:srgbClr val="191A1B">
                  <a:tint val="75000"/>
                </a:srgbClr>
              </a:solidFill>
              <a:effectLst/>
              <a:uLnTx/>
              <a:uFillTx/>
              <a:latin typeface="Cambria"/>
              <a:ea typeface="+mn-ea"/>
              <a:cs typeface="+mn-cs"/>
            </a:endParaRPr>
          </a:p>
        </p:txBody>
      </p:sp>
      <p:pic>
        <p:nvPicPr>
          <p:cNvPr id="5" name="Picture 4">
            <a:extLst>
              <a:ext uri="{FF2B5EF4-FFF2-40B4-BE49-F238E27FC236}">
                <a16:creationId xmlns:a16="http://schemas.microsoft.com/office/drawing/2014/main" id="{F059F943-214C-727F-B85A-633643276470}"/>
              </a:ext>
            </a:extLst>
          </p:cNvPr>
          <p:cNvPicPr>
            <a:picLocks noChangeAspect="1"/>
          </p:cNvPicPr>
          <p:nvPr/>
        </p:nvPicPr>
        <p:blipFill>
          <a:blip r:embed="rId2"/>
          <a:stretch>
            <a:fillRect/>
          </a:stretch>
        </p:blipFill>
        <p:spPr>
          <a:xfrm>
            <a:off x="461254" y="1880239"/>
            <a:ext cx="11224778" cy="4045069"/>
          </a:xfrm>
          <a:prstGeom prst="rect">
            <a:avLst/>
          </a:prstGeom>
        </p:spPr>
      </p:pic>
    </p:spTree>
    <p:extLst>
      <p:ext uri="{BB962C8B-B14F-4D97-AF65-F5344CB8AC3E}">
        <p14:creationId xmlns:p14="http://schemas.microsoft.com/office/powerpoint/2010/main" val="20016849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88A4B-634E-AB9C-EF7D-850F8FE44E1B}"/>
              </a:ext>
            </a:extLst>
          </p:cNvPr>
          <p:cNvSpPr>
            <a:spLocks noGrp="1"/>
          </p:cNvSpPr>
          <p:nvPr>
            <p:ph type="title"/>
          </p:nvPr>
        </p:nvSpPr>
        <p:spPr/>
        <p:txBody>
          <a:bodyPr/>
          <a:lstStyle/>
          <a:p>
            <a:r>
              <a:rPr lang="en-US" sz="3600" cap="none"/>
              <a:t>Dependent Student: Imports IRS Information (Continued)</a:t>
            </a:r>
          </a:p>
        </p:txBody>
      </p:sp>
      <p:sp>
        <p:nvSpPr>
          <p:cNvPr id="6" name="TextBox 5">
            <a:extLst>
              <a:ext uri="{FF2B5EF4-FFF2-40B4-BE49-F238E27FC236}">
                <a16:creationId xmlns:a16="http://schemas.microsoft.com/office/drawing/2014/main" id="{AA7C8C2A-446F-EBD7-EF04-BE2C1B278F27}"/>
              </a:ext>
            </a:extLst>
          </p:cNvPr>
          <p:cNvSpPr txBox="1"/>
          <p:nvPr/>
        </p:nvSpPr>
        <p:spPr>
          <a:xfrm>
            <a:off x="695245" y="1725808"/>
            <a:ext cx="2293761"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This page displays the results from the IRS import for the student. For this scenario, the student is starting a new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form and there is no federal tax information available from the IRS. </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FD837B2D-5923-EB63-386B-FF689ADFBEDF}"/>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of the results from the data import page. The student is informed that their information was not received. They may have to manually enter in their tax information into the Finances section.">
            <a:extLst>
              <a:ext uri="{FF2B5EF4-FFF2-40B4-BE49-F238E27FC236}">
                <a16:creationId xmlns:a16="http://schemas.microsoft.com/office/drawing/2014/main" id="{73985443-8203-F0F9-5176-878509699D70}"/>
              </a:ext>
            </a:extLst>
          </p:cNvPr>
          <p:cNvPicPr>
            <a:picLocks noChangeAspect="1"/>
          </p:cNvPicPr>
          <p:nvPr/>
        </p:nvPicPr>
        <p:blipFill>
          <a:blip r:embed="rId2"/>
          <a:stretch>
            <a:fillRect/>
          </a:stretch>
        </p:blipFill>
        <p:spPr>
          <a:xfrm>
            <a:off x="3221829" y="1725808"/>
            <a:ext cx="8587748" cy="4380024"/>
          </a:xfrm>
          <a:prstGeom prst="rect">
            <a:avLst/>
          </a:prstGeom>
          <a:ln>
            <a:solidFill>
              <a:srgbClr val="0070C0"/>
            </a:solidFill>
          </a:ln>
        </p:spPr>
      </p:pic>
    </p:spTree>
    <p:extLst>
      <p:ext uri="{BB962C8B-B14F-4D97-AF65-F5344CB8AC3E}">
        <p14:creationId xmlns:p14="http://schemas.microsoft.com/office/powerpoint/2010/main" val="1046595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7BF51A3-899D-79AA-4FAF-B5D9AE42B132}"/>
              </a:ext>
            </a:extLst>
          </p:cNvPr>
          <p:cNvSpPr txBox="1"/>
          <p:nvPr/>
        </p:nvSpPr>
        <p:spPr>
          <a:xfrm>
            <a:off x="657308" y="1713565"/>
            <a:ext cx="8718865"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"Your Personal Circumstances" section. It provides an overview of the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introduction page to the “Your Personal Circumstances” section. The student is reminded that the information they provide can affect their eligibility for federal student aid and that additional information from other people may be required based on the answers given.">
            <a:extLst>
              <a:ext uri="{FF2B5EF4-FFF2-40B4-BE49-F238E27FC236}">
                <a16:creationId xmlns:a16="http://schemas.microsoft.com/office/drawing/2014/main" id="{3D48D33C-EEDC-82E2-7C60-195927233D0D}"/>
              </a:ext>
            </a:extLst>
          </p:cNvPr>
          <p:cNvPicPr>
            <a:picLocks noChangeAspect="1"/>
          </p:cNvPicPr>
          <p:nvPr/>
        </p:nvPicPr>
        <p:blipFill>
          <a:blip r:embed="rId3"/>
          <a:stretch>
            <a:fillRect/>
          </a:stretch>
        </p:blipFill>
        <p:spPr>
          <a:xfrm>
            <a:off x="1705656" y="2585599"/>
            <a:ext cx="8415964" cy="4019989"/>
          </a:xfrm>
          <a:prstGeom prst="rect">
            <a:avLst/>
          </a:prstGeom>
          <a:ln>
            <a:solidFill>
              <a:schemeClr val="accent1"/>
            </a:solidFill>
          </a:ln>
        </p:spPr>
      </p:pic>
    </p:spTree>
    <p:extLst>
      <p:ext uri="{BB962C8B-B14F-4D97-AF65-F5344CB8AC3E}">
        <p14:creationId xmlns:p14="http://schemas.microsoft.com/office/powerpoint/2010/main" val="2983668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DC2859A-6151-554A-BC79-19A4D9EE3DE3}"/>
              </a:ext>
            </a:extLst>
          </p:cNvPr>
          <p:cNvSpPr txBox="1"/>
          <p:nvPr/>
        </p:nvSpPr>
        <p:spPr>
          <a:xfrm>
            <a:off x="680956" y="1726033"/>
            <a:ext cx="1767276"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Calibri"/>
                <a:cs typeface="Calibri"/>
              </a:rPr>
              <a:t>The student is asked about their marital status. The student selects the "Single (never married)" option. </a:t>
            </a:r>
            <a:endParaRPr kumimoji="0" lang="en-US" sz="1800" b="0" i="0" u="none" strike="noStrike" kern="1200" cap="none" spc="0" normalizeH="0" baseline="0" noProof="0" dirty="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of the first page of the “Your Personal Circumstances” section, which asks the student to select their marital status: “Single (never married),” “Married (not separated),” “Remarried,” “Separated,” “Divorced,” or “Widowed.”">
            <a:extLst>
              <a:ext uri="{FF2B5EF4-FFF2-40B4-BE49-F238E27FC236}">
                <a16:creationId xmlns:a16="http://schemas.microsoft.com/office/drawing/2014/main" id="{32FCD5FF-5DE4-FF60-5030-CA52432A2DDC}"/>
              </a:ext>
            </a:extLst>
          </p:cNvPr>
          <p:cNvPicPr>
            <a:picLocks noChangeAspect="1"/>
          </p:cNvPicPr>
          <p:nvPr/>
        </p:nvPicPr>
        <p:blipFill>
          <a:blip r:embed="rId3"/>
          <a:stretch>
            <a:fillRect/>
          </a:stretch>
        </p:blipFill>
        <p:spPr>
          <a:xfrm>
            <a:off x="4798142" y="1350149"/>
            <a:ext cx="6582127" cy="4625504"/>
          </a:xfrm>
          <a:prstGeom prst="rect">
            <a:avLst/>
          </a:prstGeom>
          <a:ln>
            <a:solidFill>
              <a:schemeClr val="accent1"/>
            </a:solidFill>
          </a:ln>
        </p:spPr>
      </p:pic>
    </p:spTree>
    <p:extLst>
      <p:ext uri="{BB962C8B-B14F-4D97-AF65-F5344CB8AC3E}">
        <p14:creationId xmlns:p14="http://schemas.microsoft.com/office/powerpoint/2010/main" val="28458867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3723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College or Career School Plans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948FDD7F-AFEE-CA61-7555-AD8002018BCB}"/>
              </a:ext>
            </a:extLst>
          </p:cNvPr>
          <p:cNvSpPr txBox="1"/>
          <p:nvPr/>
        </p:nvSpPr>
        <p:spPr>
          <a:xfrm>
            <a:off x="681797" y="1718723"/>
            <a:ext cx="2861503"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The student is asked about their college grade level for the 2026–27 school year and if the student will have their first bachelor’s degree. The student selects "First year (freshman)" and "No" to the question about the student’s first bachelor’s degree.  </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continuation of the “Your Personal Circumstances” section, which asks the student what college grade level they will be beginning in the 2026–27 school year. Below that, the student is asked if they will have their first bachelor’s degree when the school year begins. ">
            <a:extLst>
              <a:ext uri="{FF2B5EF4-FFF2-40B4-BE49-F238E27FC236}">
                <a16:creationId xmlns:a16="http://schemas.microsoft.com/office/drawing/2014/main" id="{92BE464B-82FF-AB4F-34EF-3576B69A838E}"/>
              </a:ext>
            </a:extLst>
          </p:cNvPr>
          <p:cNvPicPr>
            <a:picLocks noChangeAspect="1"/>
          </p:cNvPicPr>
          <p:nvPr/>
        </p:nvPicPr>
        <p:blipFill>
          <a:blip r:embed="rId3"/>
          <a:stretch>
            <a:fillRect/>
          </a:stretch>
        </p:blipFill>
        <p:spPr>
          <a:xfrm>
            <a:off x="4143375" y="1676635"/>
            <a:ext cx="7308837" cy="4546364"/>
          </a:xfrm>
          <a:prstGeom prst="rect">
            <a:avLst/>
          </a:prstGeom>
          <a:ln>
            <a:solidFill>
              <a:schemeClr val="accent1"/>
            </a:solidFill>
          </a:ln>
        </p:spPr>
      </p:pic>
    </p:spTree>
    <p:extLst>
      <p:ext uri="{BB962C8B-B14F-4D97-AF65-F5344CB8AC3E}">
        <p14:creationId xmlns:p14="http://schemas.microsoft.com/office/powerpoint/2010/main" val="41264465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p:nvPr>
        </p:nvSpPr>
        <p:spPr>
          <a:xfrm>
            <a:off x="654904" y="540433"/>
            <a:ext cx="11199639"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Personal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B53726E0-5C6E-1532-299D-65CCADD70E88}"/>
              </a:ext>
            </a:extLst>
          </p:cNvPr>
          <p:cNvSpPr txBox="1"/>
          <p:nvPr/>
        </p:nvSpPr>
        <p:spPr>
          <a:xfrm>
            <a:off x="681798" y="1725970"/>
            <a:ext cx="2566228"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The student is asked if any of the listed personal circumstances apply. The student selects "None of these apply." </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Your Personal Circumstances” section, which lists a series of statements for the student to select all that apply. These statements include military status, having children or other dependents, and dependency status (orphan, ward of the state, foster care, emancipated minor, and/or under a guardianship).">
            <a:extLst>
              <a:ext uri="{FF2B5EF4-FFF2-40B4-BE49-F238E27FC236}">
                <a16:creationId xmlns:a16="http://schemas.microsoft.com/office/drawing/2014/main" id="{1A9E8636-9224-0EA3-0EF6-B0FBB37B61A9}"/>
              </a:ext>
            </a:extLst>
          </p:cNvPr>
          <p:cNvPicPr>
            <a:picLocks noChangeAspect="1"/>
          </p:cNvPicPr>
          <p:nvPr/>
        </p:nvPicPr>
        <p:blipFill>
          <a:blip r:embed="rId4"/>
          <a:stretch>
            <a:fillRect/>
          </a:stretch>
        </p:blipFill>
        <p:spPr>
          <a:xfrm>
            <a:off x="3590925" y="1295114"/>
            <a:ext cx="7162800" cy="5205921"/>
          </a:xfrm>
          <a:prstGeom prst="rect">
            <a:avLst/>
          </a:prstGeom>
          <a:ln>
            <a:solidFill>
              <a:schemeClr val="accent1"/>
            </a:solidFill>
          </a:ln>
        </p:spPr>
      </p:pic>
    </p:spTree>
    <p:extLst>
      <p:ext uri="{BB962C8B-B14F-4D97-AF65-F5344CB8AC3E}">
        <p14:creationId xmlns:p14="http://schemas.microsoft.com/office/powerpoint/2010/main" val="1515389013"/>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Homelessness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7C63A962-3FE5-F09E-5F60-239DD29A36B8}"/>
              </a:ext>
            </a:extLst>
          </p:cNvPr>
          <p:cNvSpPr txBox="1"/>
          <p:nvPr/>
        </p:nvSpPr>
        <p:spPr>
          <a:xfrm>
            <a:off x="663176" y="1714500"/>
            <a:ext cx="10595374" cy="4565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if they were homeless or at risk of being homeless. The student selects "No."</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Your Personal Circumstances” section, which asks the student if they were unaccompanied and either homeless or self-supporting and at risk for homelessness on or after July 1, 2025.">
            <a:extLst>
              <a:ext uri="{FF2B5EF4-FFF2-40B4-BE49-F238E27FC236}">
                <a16:creationId xmlns:a16="http://schemas.microsoft.com/office/drawing/2014/main" id="{CC3F18F1-7B62-A2F5-C901-9745FA2CB197}"/>
              </a:ext>
            </a:extLst>
          </p:cNvPr>
          <p:cNvPicPr>
            <a:picLocks noChangeAspect="1"/>
          </p:cNvPicPr>
          <p:nvPr/>
        </p:nvPicPr>
        <p:blipFill>
          <a:blip r:embed="rId3"/>
          <a:stretch>
            <a:fillRect/>
          </a:stretch>
        </p:blipFill>
        <p:spPr>
          <a:xfrm>
            <a:off x="771526" y="2607807"/>
            <a:ext cx="9937976" cy="3709760"/>
          </a:xfrm>
          <a:prstGeom prst="rect">
            <a:avLst/>
          </a:prstGeom>
          <a:ln>
            <a:solidFill>
              <a:schemeClr val="accent1"/>
            </a:solidFill>
          </a:ln>
        </p:spPr>
      </p:pic>
    </p:spTree>
    <p:extLst>
      <p:ext uri="{BB962C8B-B14F-4D97-AF65-F5344CB8AC3E}">
        <p14:creationId xmlns:p14="http://schemas.microsoft.com/office/powerpoint/2010/main" val="1457245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Unusual Circumstances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1274AF-25DA-3423-B109-B04FE17C3957}"/>
              </a:ext>
            </a:extLst>
          </p:cNvPr>
          <p:cNvSpPr txBox="1"/>
          <p:nvPr/>
        </p:nvSpPr>
        <p:spPr>
          <a:xfrm>
            <a:off x="681797" y="1726033"/>
            <a:ext cx="2366203" cy="33650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Calibri"/>
                <a:cs typeface="Calibri"/>
              </a:rPr>
              <a:t>The student is asked if unusual circumstances prevent them from contacting the student’s parent(s). The student selects "No."</a:t>
            </a:r>
            <a:endParaRPr kumimoji="0" lang="en-US" sz="1800" b="0" i="0" u="none" strike="noStrike" kern="1200" cap="none" spc="0" normalizeH="0" baseline="0" noProof="0" dirty="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Your Personal Circumstances” section, which asks the student if unusual circumstances prevent them from contacting their parents or if contacting the parents would pose a risk to the student. These circumstances include leaving an abusive or threatening home, being abandoned, refugee or asylee status, human trafficking, incarceration of the student or parents, and otherwise being unable to contact or locate their parent.">
            <a:extLst>
              <a:ext uri="{FF2B5EF4-FFF2-40B4-BE49-F238E27FC236}">
                <a16:creationId xmlns:a16="http://schemas.microsoft.com/office/drawing/2014/main" id="{56680042-49CA-43A8-B092-441EE5802EB2}"/>
              </a:ext>
            </a:extLst>
          </p:cNvPr>
          <p:cNvPicPr>
            <a:picLocks noChangeAspect="1"/>
          </p:cNvPicPr>
          <p:nvPr/>
        </p:nvPicPr>
        <p:blipFill>
          <a:blip r:embed="rId3"/>
          <a:stretch>
            <a:fillRect/>
          </a:stretch>
        </p:blipFill>
        <p:spPr>
          <a:xfrm>
            <a:off x="3743325" y="1574851"/>
            <a:ext cx="7631373" cy="4738863"/>
          </a:xfrm>
          <a:prstGeom prst="rect">
            <a:avLst/>
          </a:prstGeom>
          <a:ln>
            <a:solidFill>
              <a:schemeClr val="accent1"/>
            </a:solidFill>
          </a:ln>
        </p:spPr>
      </p:pic>
    </p:spTree>
    <p:extLst>
      <p:ext uri="{BB962C8B-B14F-4D97-AF65-F5344CB8AC3E}">
        <p14:creationId xmlns:p14="http://schemas.microsoft.com/office/powerpoint/2010/main" val="6573873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8351"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Student Dependency Status: Dependent Student</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9D20F23-A487-24A8-0260-AF5C7CDB59B1}"/>
              </a:ext>
            </a:extLst>
          </p:cNvPr>
          <p:cNvSpPr txBox="1"/>
          <p:nvPr/>
        </p:nvSpPr>
        <p:spPr>
          <a:xfrm>
            <a:off x="668350" y="1720243"/>
            <a:ext cx="4513249" cy="50270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Based on the answers provided by the student, the student is considered a dependent student. The student is asked if a financial aid administrator should determine their eligibility for a Direct Unsubsidized Loan only. This is an option if the student’s parents are unwilling to provide information. The student selects "No." If the student had selected "Yes," a modal would appear to warn about missing out on other potential federal student aid. </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that informs the student that, based on their answers in the previous section, they are determined to be a dependent student. Below that, the student is asked if they would like to apply for a Direct Unsubsidized Loan only.">
            <a:extLst>
              <a:ext uri="{FF2B5EF4-FFF2-40B4-BE49-F238E27FC236}">
                <a16:creationId xmlns:a16="http://schemas.microsoft.com/office/drawing/2014/main" id="{98F58D04-6639-DA75-EC83-5AF46319970F}"/>
              </a:ext>
            </a:extLst>
          </p:cNvPr>
          <p:cNvPicPr>
            <a:picLocks noChangeAspect="1"/>
          </p:cNvPicPr>
          <p:nvPr/>
        </p:nvPicPr>
        <p:blipFill>
          <a:blip r:embed="rId3"/>
          <a:stretch>
            <a:fillRect/>
          </a:stretch>
        </p:blipFill>
        <p:spPr>
          <a:xfrm>
            <a:off x="5022032" y="1699032"/>
            <a:ext cx="6888527" cy="4511268"/>
          </a:xfrm>
          <a:prstGeom prst="rect">
            <a:avLst/>
          </a:prstGeom>
          <a:ln>
            <a:solidFill>
              <a:schemeClr val="accent1"/>
            </a:solidFill>
          </a:ln>
        </p:spPr>
      </p:pic>
      <p:sp>
        <p:nvSpPr>
          <p:cNvPr id="3" name="Arrow: Left 2">
            <a:extLst>
              <a:ext uri="{FF2B5EF4-FFF2-40B4-BE49-F238E27FC236}">
                <a16:creationId xmlns:a16="http://schemas.microsoft.com/office/drawing/2014/main" id="{B669BAE9-3D24-C7F3-E0AC-D33BA7795475}"/>
              </a:ext>
            </a:extLst>
          </p:cNvPr>
          <p:cNvSpPr/>
          <p:nvPr/>
        </p:nvSpPr>
        <p:spPr>
          <a:xfrm>
            <a:off x="11034446" y="5090985"/>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6394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534E36E-2647-777D-7400-0681DBD02B05}"/>
              </a:ext>
            </a:extLst>
          </p:cNvPr>
          <p:cNvSpPr txBox="1"/>
          <p:nvPr/>
        </p:nvSpPr>
        <p:spPr>
          <a:xfrm>
            <a:off x="663176" y="1719259"/>
            <a:ext cx="10446784"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"Student Demographics" section. It provides an overview of the section.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introduction to the “Student Demographics” section, which informs the student that the next series of pages will ask about their background and family. ">
            <a:extLst>
              <a:ext uri="{FF2B5EF4-FFF2-40B4-BE49-F238E27FC236}">
                <a16:creationId xmlns:a16="http://schemas.microsoft.com/office/drawing/2014/main" id="{2CCF3502-9940-BBF3-BE14-190CFA07F830}"/>
              </a:ext>
            </a:extLst>
          </p:cNvPr>
          <p:cNvPicPr>
            <a:picLocks noChangeAspect="1"/>
          </p:cNvPicPr>
          <p:nvPr/>
        </p:nvPicPr>
        <p:blipFill>
          <a:blip r:embed="rId3"/>
          <a:stretch>
            <a:fillRect/>
          </a:stretch>
        </p:blipFill>
        <p:spPr>
          <a:xfrm>
            <a:off x="1890033" y="2798082"/>
            <a:ext cx="8411935" cy="3493407"/>
          </a:xfrm>
          <a:prstGeom prst="rect">
            <a:avLst/>
          </a:prstGeom>
          <a:ln>
            <a:solidFill>
              <a:schemeClr val="accent1"/>
            </a:solidFill>
          </a:ln>
        </p:spPr>
      </p:pic>
    </p:spTree>
    <p:extLst>
      <p:ext uri="{BB962C8B-B14F-4D97-AF65-F5344CB8AC3E}">
        <p14:creationId xmlns:p14="http://schemas.microsoft.com/office/powerpoint/2010/main" val="3871284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Demographic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96919F7-2932-AC38-7570-E670EF5A2944}"/>
              </a:ext>
            </a:extLst>
          </p:cNvPr>
          <p:cNvSpPr txBox="1"/>
          <p:nvPr/>
        </p:nvSpPr>
        <p:spPr>
          <a:xfrm>
            <a:off x="681798" y="1728549"/>
            <a:ext cx="2432877" cy="1703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The student is asked to identify their sex. This student selects </a:t>
            </a:r>
            <a:r>
              <a:rPr kumimoji="0" lang="en-US" sz="1800" b="0" i="0" u="none" strike="noStrike" kern="1200" cap="none" spc="0" normalizeH="0" baseline="0" noProof="0" dirty="0">
                <a:ln>
                  <a:noFill/>
                </a:ln>
                <a:solidFill>
                  <a:srgbClr val="191918"/>
                </a:solidFill>
                <a:effectLst/>
                <a:uLnTx/>
                <a:uFillTx/>
                <a:latin typeface="Arial"/>
                <a:ea typeface="Calibri"/>
                <a:cs typeface="Calibri"/>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Male.</a:t>
            </a:r>
            <a:r>
              <a:rPr kumimoji="0" lang="en-US" sz="1800" b="0" i="0" u="none" strike="noStrike" kern="1200" cap="none" spc="0" normalizeH="0" baseline="0" noProof="0" dirty="0">
                <a:ln>
                  <a:noFill/>
                </a:ln>
                <a:solidFill>
                  <a:srgbClr val="191918"/>
                </a:solidFill>
                <a:effectLst/>
                <a:uLnTx/>
                <a:uFillTx/>
                <a:latin typeface="Arial"/>
                <a:ea typeface="Calibri"/>
                <a:cs typeface="Calibri"/>
              </a:rPr>
              <a:t>"</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first page of the “Student Demographics” section. The student is informed the questions are for research purposes only and will not affect federal student aid eligibility. Below that, the student is asked to select their sex.">
            <a:extLst>
              <a:ext uri="{FF2B5EF4-FFF2-40B4-BE49-F238E27FC236}">
                <a16:creationId xmlns:a16="http://schemas.microsoft.com/office/drawing/2014/main" id="{56F82741-DDC1-BB90-BF27-A96D7EDED33A}"/>
              </a:ext>
            </a:extLst>
          </p:cNvPr>
          <p:cNvPicPr>
            <a:picLocks noChangeAspect="1"/>
          </p:cNvPicPr>
          <p:nvPr/>
        </p:nvPicPr>
        <p:blipFill>
          <a:blip r:embed="rId3"/>
          <a:stretch>
            <a:fillRect/>
          </a:stretch>
        </p:blipFill>
        <p:spPr>
          <a:xfrm>
            <a:off x="3724276" y="1254263"/>
            <a:ext cx="7485066" cy="4930700"/>
          </a:xfrm>
          <a:prstGeom prst="rect">
            <a:avLst/>
          </a:prstGeom>
          <a:ln>
            <a:solidFill>
              <a:srgbClr val="0070C0"/>
            </a:solidFill>
          </a:ln>
        </p:spPr>
      </p:pic>
    </p:spTree>
    <p:extLst>
      <p:ext uri="{BB962C8B-B14F-4D97-AF65-F5344CB8AC3E}">
        <p14:creationId xmlns:p14="http://schemas.microsoft.com/office/powerpoint/2010/main" val="33585662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0AED4-7245-882A-0845-5F7B54B20A41}"/>
              </a:ext>
            </a:extLst>
          </p:cNvPr>
          <p:cNvSpPr>
            <a:spLocks noGrp="1"/>
          </p:cNvSpPr>
          <p:nvPr>
            <p:ph type="title"/>
          </p:nvPr>
        </p:nvSpPr>
        <p:spPr/>
        <p:txBody>
          <a:bodyPr/>
          <a:lstStyle/>
          <a:p>
            <a:r>
              <a:rPr lang="en-US"/>
              <a:t>2026-27 FAFSA Form Updates</a:t>
            </a:r>
          </a:p>
        </p:txBody>
      </p:sp>
      <p:sp>
        <p:nvSpPr>
          <p:cNvPr id="3" name="Slide Number Placeholder 2">
            <a:extLst>
              <a:ext uri="{FF2B5EF4-FFF2-40B4-BE49-F238E27FC236}">
                <a16:creationId xmlns:a16="http://schemas.microsoft.com/office/drawing/2014/main" id="{B6CE7FF5-0FB9-5830-7020-15EC957C6C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88DAA-4848-48CA-9FC9-2BD67EAD2930}" type="slidenum">
              <a:rPr kumimoji="0" lang="en-US" sz="800" b="0" i="0" u="none" strike="noStrike" kern="1200" cap="none" spc="0" normalizeH="0" baseline="0" noProof="0" smtClean="0">
                <a:ln>
                  <a:noFill/>
                </a:ln>
                <a:solidFill>
                  <a:srgbClr val="FFFFFF">
                    <a:tint val="75000"/>
                  </a:srgbClr>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800" b="0" i="0" u="none" strike="noStrike" kern="1200" cap="none" spc="0" normalizeH="0" baseline="0" noProof="0">
              <a:ln>
                <a:noFill/>
              </a:ln>
              <a:solidFill>
                <a:srgbClr val="FFFFFF">
                  <a:tint val="75000"/>
                </a:srgbClr>
              </a:solidFill>
              <a:effectLst/>
              <a:uLnTx/>
              <a:uFillTx/>
              <a:latin typeface="Cambria"/>
              <a:ea typeface="+mn-ea"/>
              <a:cs typeface="+mn-cs"/>
            </a:endParaRPr>
          </a:p>
        </p:txBody>
      </p:sp>
    </p:spTree>
    <p:extLst>
      <p:ext uri="{BB962C8B-B14F-4D97-AF65-F5344CB8AC3E}">
        <p14:creationId xmlns:p14="http://schemas.microsoft.com/office/powerpoint/2010/main" val="36082978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547"/>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Race and Ethnicity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90B82CE-6CCF-A030-AA7D-3FD42EC6D297}"/>
              </a:ext>
            </a:extLst>
          </p:cNvPr>
          <p:cNvSpPr txBox="1"/>
          <p:nvPr/>
        </p:nvSpPr>
        <p:spPr>
          <a:xfrm>
            <a:off x="681798" y="1719646"/>
            <a:ext cx="2832927"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Calibri"/>
                <a:cs typeface="Calibri"/>
              </a:rPr>
              <a:t>The student is asked to identify their race. The student selects the checkboxes that apply. After making a selection, a second drop-down box appears, and the student selects the checkboxes that apply to them. </a:t>
            </a:r>
            <a:endParaRPr kumimoji="0" lang="en-US" sz="1800" b="0" i="0" u="none" strike="noStrike" kern="1200" cap="none" spc="0" normalizeH="0" baseline="0" noProof="0" dirty="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continuation of the “Student Demographics” section. The student is informed the questions are for research purposes only and will not affect federal student aid eligibility. Below that, the student is asked to select their race: “American Indian or Alaska Native,” “Asian,” “Black or African American,” “Hispanic or Latino,” “Middle Eastern or North African,” “Native Hawaiian or Pacific Islander,” “White,” or “prefer not to answer.” A secondary drop-down of options is displayed after the student selects their response.">
            <a:extLst>
              <a:ext uri="{FF2B5EF4-FFF2-40B4-BE49-F238E27FC236}">
                <a16:creationId xmlns:a16="http://schemas.microsoft.com/office/drawing/2014/main" id="{5E30AFC3-F57A-434B-C0D9-33CF6C67F985}"/>
              </a:ext>
            </a:extLst>
          </p:cNvPr>
          <p:cNvPicPr>
            <a:picLocks noChangeAspect="1"/>
          </p:cNvPicPr>
          <p:nvPr/>
        </p:nvPicPr>
        <p:blipFill>
          <a:blip r:embed="rId3"/>
          <a:stretch>
            <a:fillRect/>
          </a:stretch>
        </p:blipFill>
        <p:spPr>
          <a:xfrm>
            <a:off x="4676775" y="1352551"/>
            <a:ext cx="6477000" cy="5346350"/>
          </a:xfrm>
          <a:prstGeom prst="rect">
            <a:avLst/>
          </a:prstGeom>
          <a:ln>
            <a:solidFill>
              <a:schemeClr val="accent1"/>
            </a:solidFill>
          </a:ln>
        </p:spPr>
      </p:pic>
    </p:spTree>
    <p:extLst>
      <p:ext uri="{BB962C8B-B14F-4D97-AF65-F5344CB8AC3E}">
        <p14:creationId xmlns:p14="http://schemas.microsoft.com/office/powerpoint/2010/main" val="209643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2464" y="55026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Citizenship Status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9B8BC54-7CBF-3B76-CD1D-929F09856D16}"/>
              </a:ext>
            </a:extLst>
          </p:cNvPr>
          <p:cNvSpPr txBox="1"/>
          <p:nvPr/>
        </p:nvSpPr>
        <p:spPr>
          <a:xfrm>
            <a:off x="662464" y="1732778"/>
            <a:ext cx="2499836" cy="25340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Calibri"/>
                <a:cs typeface="Calibri"/>
              </a:rPr>
              <a:t>The student is asked about their citizenship status. The student selects the "U.S. citizen or national" option. </a:t>
            </a:r>
            <a:endParaRPr kumimoji="0" lang="en-US" sz="1800" b="0" i="0" u="none" strike="noStrike" kern="1200" cap="none" spc="0" normalizeH="0" baseline="0" noProof="0" dirty="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Student Demographics” section, which asks the student to select the correct citizenship status: “U.S. citizen or national,” “Eligible noncitizen,” or “Neither U.S. citizen nor eligible noncitizen.”">
            <a:extLst>
              <a:ext uri="{FF2B5EF4-FFF2-40B4-BE49-F238E27FC236}">
                <a16:creationId xmlns:a16="http://schemas.microsoft.com/office/drawing/2014/main" id="{7A282528-3022-3604-304F-776F771A9F35}"/>
              </a:ext>
            </a:extLst>
          </p:cNvPr>
          <p:cNvPicPr>
            <a:picLocks noChangeAspect="1"/>
          </p:cNvPicPr>
          <p:nvPr/>
        </p:nvPicPr>
        <p:blipFill>
          <a:blip r:embed="rId3"/>
          <a:stretch>
            <a:fillRect/>
          </a:stretch>
        </p:blipFill>
        <p:spPr>
          <a:xfrm>
            <a:off x="3112739" y="1744662"/>
            <a:ext cx="8914552" cy="4437063"/>
          </a:xfrm>
          <a:prstGeom prst="rect">
            <a:avLst/>
          </a:prstGeom>
          <a:ln>
            <a:solidFill>
              <a:schemeClr val="accent1"/>
            </a:solidFill>
          </a:ln>
        </p:spPr>
      </p:pic>
    </p:spTree>
    <p:extLst>
      <p:ext uri="{BB962C8B-B14F-4D97-AF65-F5344CB8AC3E}">
        <p14:creationId xmlns:p14="http://schemas.microsoft.com/office/powerpoint/2010/main" val="1656660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Education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0BC0711-5775-3BCC-25C2-897610E27D89}"/>
              </a:ext>
            </a:extLst>
          </p:cNvPr>
          <p:cNvSpPr txBox="1"/>
          <p:nvPr/>
        </p:nvSpPr>
        <p:spPr>
          <a:xfrm>
            <a:off x="681798" y="1725970"/>
            <a:ext cx="2023302"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mn-ea"/>
                <a:cs typeface="Calibri"/>
              </a:rPr>
              <a:t>The student is asked about their parents’ education status. The student selects the "Neither parent attended college" option. </a:t>
            </a:r>
            <a:endParaRPr kumimoji="0" lang="en-US" sz="1800" b="0" i="0" u="none" strike="noStrike" kern="1200" cap="none" spc="0" normalizeH="0" baseline="0" noProof="0" dirty="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Student Demographics” section, which asks the student if either of their parents attended college. The student can select “Neither parent attended college,” “One or both parents attended college, but neither parent completed college,” “One or both parents completed college,” or “Don’t know.”">
            <a:extLst>
              <a:ext uri="{FF2B5EF4-FFF2-40B4-BE49-F238E27FC236}">
                <a16:creationId xmlns:a16="http://schemas.microsoft.com/office/drawing/2014/main" id="{DEB2C8A4-E1C8-48D2-3338-429E5B0F0203}"/>
              </a:ext>
            </a:extLst>
          </p:cNvPr>
          <p:cNvPicPr>
            <a:picLocks noChangeAspect="1"/>
          </p:cNvPicPr>
          <p:nvPr/>
        </p:nvPicPr>
        <p:blipFill>
          <a:blip r:embed="rId3"/>
          <a:stretch>
            <a:fillRect/>
          </a:stretch>
        </p:blipFill>
        <p:spPr>
          <a:xfrm>
            <a:off x="4019550" y="1247828"/>
            <a:ext cx="8007741" cy="4867365"/>
          </a:xfrm>
          <a:prstGeom prst="rect">
            <a:avLst/>
          </a:prstGeom>
          <a:ln>
            <a:solidFill>
              <a:schemeClr val="accent1"/>
            </a:solidFill>
          </a:ln>
        </p:spPr>
      </p:pic>
    </p:spTree>
    <p:extLst>
      <p:ext uri="{BB962C8B-B14F-4D97-AF65-F5344CB8AC3E}">
        <p14:creationId xmlns:p14="http://schemas.microsoft.com/office/powerpoint/2010/main" val="1041725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Killed in Line of Duty</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1AC07E20-7179-C17C-9E91-90F9F52CB004}"/>
              </a:ext>
            </a:extLst>
          </p:cNvPr>
          <p:cNvSpPr txBox="1"/>
          <p:nvPr/>
        </p:nvSpPr>
        <p:spPr>
          <a:xfrm>
            <a:off x="658708" y="1718651"/>
            <a:ext cx="9714016"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The student is asked if their parent was killed in the line of duty. The student selects the "No" option.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Demographics” section, which asks the student if their parent or guardian was killed in the line of duty.">
            <a:extLst>
              <a:ext uri="{FF2B5EF4-FFF2-40B4-BE49-F238E27FC236}">
                <a16:creationId xmlns:a16="http://schemas.microsoft.com/office/drawing/2014/main" id="{29FCD15A-ADEE-4526-2112-25D3CD7F4E43}"/>
              </a:ext>
            </a:extLst>
          </p:cNvPr>
          <p:cNvPicPr>
            <a:picLocks noChangeAspect="1"/>
          </p:cNvPicPr>
          <p:nvPr/>
        </p:nvPicPr>
        <p:blipFill>
          <a:blip r:embed="rId3"/>
          <a:stretch>
            <a:fillRect/>
          </a:stretch>
        </p:blipFill>
        <p:spPr>
          <a:xfrm>
            <a:off x="1209675" y="2693432"/>
            <a:ext cx="9163049" cy="3856016"/>
          </a:xfrm>
          <a:prstGeom prst="rect">
            <a:avLst/>
          </a:prstGeom>
          <a:ln>
            <a:solidFill>
              <a:schemeClr val="accent1"/>
            </a:solidFill>
          </a:ln>
        </p:spPr>
      </p:pic>
    </p:spTree>
    <p:extLst>
      <p:ext uri="{BB962C8B-B14F-4D97-AF65-F5344CB8AC3E}">
        <p14:creationId xmlns:p14="http://schemas.microsoft.com/office/powerpoint/2010/main" val="4186340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811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High School Completion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3D0DA8C-140F-DFFC-E554-AFF9BB2E9618}"/>
              </a:ext>
            </a:extLst>
          </p:cNvPr>
          <p:cNvSpPr txBox="1"/>
          <p:nvPr/>
        </p:nvSpPr>
        <p:spPr>
          <a:xfrm>
            <a:off x="681798" y="1718839"/>
            <a:ext cx="2366202" cy="3780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Calibri"/>
                <a:cs typeface="Calibri"/>
              </a:rPr>
              <a:t>The student is asked about what their high school completion status will be when the student starts the 2026–27 school year. The student selects the "High school diploma" option. </a:t>
            </a:r>
            <a:endParaRPr kumimoji="0" lang="en-US" sz="1800" b="0" i="0" u="none" strike="noStrike" kern="1200" cap="none" spc="0" normalizeH="0" baseline="0" noProof="0" dirty="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Demographics” section, which asks the student to select what their high school completion status will be for the 2026–27 school year: “High school diploma,” “State-recognized high school equivalent (e.g., a General Educational Development certificate),” “Homeschooled,” or “None of the above.”">
            <a:extLst>
              <a:ext uri="{FF2B5EF4-FFF2-40B4-BE49-F238E27FC236}">
                <a16:creationId xmlns:a16="http://schemas.microsoft.com/office/drawing/2014/main" id="{C6F4444A-AE96-42AC-6FDD-190FBE0BC1CF}"/>
              </a:ext>
            </a:extLst>
          </p:cNvPr>
          <p:cNvPicPr>
            <a:picLocks noChangeAspect="1"/>
          </p:cNvPicPr>
          <p:nvPr/>
        </p:nvPicPr>
        <p:blipFill>
          <a:blip r:embed="rId3"/>
          <a:stretch>
            <a:fillRect/>
          </a:stretch>
        </p:blipFill>
        <p:spPr>
          <a:xfrm>
            <a:off x="3781425" y="1817204"/>
            <a:ext cx="8071139" cy="4341862"/>
          </a:xfrm>
          <a:prstGeom prst="rect">
            <a:avLst/>
          </a:prstGeom>
          <a:ln>
            <a:solidFill>
              <a:schemeClr val="accent1"/>
            </a:solidFill>
          </a:ln>
        </p:spPr>
      </p:pic>
    </p:spTree>
    <p:extLst>
      <p:ext uri="{BB962C8B-B14F-4D97-AF65-F5344CB8AC3E}">
        <p14:creationId xmlns:p14="http://schemas.microsoft.com/office/powerpoint/2010/main" val="34189559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High School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61D8198-D3B5-9BEF-B67B-D2722D3562E6}"/>
              </a:ext>
            </a:extLst>
          </p:cNvPr>
          <p:cNvSpPr txBox="1"/>
          <p:nvPr/>
        </p:nvSpPr>
        <p:spPr>
          <a:xfrm>
            <a:off x="643762" y="1730886"/>
            <a:ext cx="11263214"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Because the student selected high school diploma, the student is asked to select which high school they did or will graduate from. The student enters the high school’s state and city. After selecting "Search," the student selects the correct high school from the search results.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Student Demographics” section. There are text boxes for the student to search for their high school by selecting the state, city, and entering the name of their school.">
            <a:extLst>
              <a:ext uri="{FF2B5EF4-FFF2-40B4-BE49-F238E27FC236}">
                <a16:creationId xmlns:a16="http://schemas.microsoft.com/office/drawing/2014/main" id="{C8CF64DA-33DC-8D26-ABEF-34C828A6A79A}"/>
              </a:ext>
            </a:extLst>
          </p:cNvPr>
          <p:cNvPicPr>
            <a:picLocks noChangeAspect="1"/>
          </p:cNvPicPr>
          <p:nvPr/>
        </p:nvPicPr>
        <p:blipFill>
          <a:blip r:embed="rId3"/>
          <a:stretch>
            <a:fillRect/>
          </a:stretch>
        </p:blipFill>
        <p:spPr>
          <a:xfrm>
            <a:off x="514351" y="3095947"/>
            <a:ext cx="5581650" cy="3234138"/>
          </a:xfrm>
          <a:prstGeom prst="rect">
            <a:avLst/>
          </a:prstGeom>
          <a:ln>
            <a:solidFill>
              <a:schemeClr val="accent1"/>
            </a:solidFill>
          </a:ln>
        </p:spPr>
      </p:pic>
      <p:pic>
        <p:nvPicPr>
          <p:cNvPr id="7" name="Picture 6" descr="Screenshot continuation of the high school selection section, which displays the search results from the information the student entered. The student is instructed to select the correct school.">
            <a:extLst>
              <a:ext uri="{FF2B5EF4-FFF2-40B4-BE49-F238E27FC236}">
                <a16:creationId xmlns:a16="http://schemas.microsoft.com/office/drawing/2014/main" id="{457AE723-3C35-EB6F-266B-2D4C1C2A932F}"/>
              </a:ext>
            </a:extLst>
          </p:cNvPr>
          <p:cNvPicPr>
            <a:picLocks noChangeAspect="1"/>
          </p:cNvPicPr>
          <p:nvPr/>
        </p:nvPicPr>
        <p:blipFill>
          <a:blip r:embed="rId4"/>
          <a:stretch>
            <a:fillRect/>
          </a:stretch>
        </p:blipFill>
        <p:spPr>
          <a:xfrm>
            <a:off x="6363555" y="3022845"/>
            <a:ext cx="5209320" cy="3421330"/>
          </a:xfrm>
          <a:prstGeom prst="rect">
            <a:avLst/>
          </a:prstGeom>
          <a:ln>
            <a:solidFill>
              <a:schemeClr val="accent1"/>
            </a:solidFill>
          </a:ln>
        </p:spPr>
      </p:pic>
    </p:spTree>
    <p:extLst>
      <p:ext uri="{BB962C8B-B14F-4D97-AF65-F5344CB8AC3E}">
        <p14:creationId xmlns:p14="http://schemas.microsoft.com/office/powerpoint/2010/main" val="25715400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Confirm High School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68EAB8F-1C34-3680-0964-FFE0C060E3EA}"/>
              </a:ext>
            </a:extLst>
          </p:cNvPr>
          <p:cNvSpPr txBox="1"/>
          <p:nvPr/>
        </p:nvSpPr>
        <p:spPr>
          <a:xfrm>
            <a:off x="668350" y="1726654"/>
            <a:ext cx="3360725"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Calibri"/>
                <a:cs typeface="Calibri"/>
              </a:rPr>
              <a:t>The student has the option to edit the high school information presented on this page by selecting "Edit," which will return the student to the high school information page. The student confirms the high school information and selects "Continue" to proceed to the next section. </a:t>
            </a:r>
            <a:endParaRPr kumimoji="0" lang="en-US" sz="1800" b="0" i="0" u="none" strike="noStrike" kern="1200" cap="none" spc="0" normalizeH="0" baseline="0" noProof="0" dirty="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continuation of the high school selection section, which shows the high school that the student selected. The student is instructed to verify the school is correct by selecting “Continue.”">
            <a:extLst>
              <a:ext uri="{FF2B5EF4-FFF2-40B4-BE49-F238E27FC236}">
                <a16:creationId xmlns:a16="http://schemas.microsoft.com/office/drawing/2014/main" id="{82BC7A14-A2F9-A950-12AB-CC503987684E}"/>
              </a:ext>
            </a:extLst>
          </p:cNvPr>
          <p:cNvPicPr>
            <a:picLocks noChangeAspect="1"/>
          </p:cNvPicPr>
          <p:nvPr/>
        </p:nvPicPr>
        <p:blipFill>
          <a:blip r:embed="rId3"/>
          <a:stretch>
            <a:fillRect/>
          </a:stretch>
        </p:blipFill>
        <p:spPr>
          <a:xfrm>
            <a:off x="5236318" y="1840230"/>
            <a:ext cx="6633749" cy="3728119"/>
          </a:xfrm>
          <a:prstGeom prst="rect">
            <a:avLst/>
          </a:prstGeom>
          <a:ln>
            <a:solidFill>
              <a:schemeClr val="accent1"/>
            </a:solidFill>
          </a:ln>
        </p:spPr>
      </p:pic>
    </p:spTree>
    <p:extLst>
      <p:ext uri="{BB962C8B-B14F-4D97-AF65-F5344CB8AC3E}">
        <p14:creationId xmlns:p14="http://schemas.microsoft.com/office/powerpoint/2010/main" val="27558733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 Financials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4C5D20D-F21A-62E6-7836-05BD2A83B3DD}"/>
              </a:ext>
            </a:extLst>
          </p:cNvPr>
          <p:cNvSpPr txBox="1"/>
          <p:nvPr/>
        </p:nvSpPr>
        <p:spPr>
          <a:xfrm>
            <a:off x="668352" y="1738058"/>
            <a:ext cx="9928668"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Calibri"/>
                <a:cs typeface="Calibri"/>
              </a:rPr>
              <a:t>This is the first page within the "Your Finances" section. It provides an overview of the section. The student can select the hyperlink to learn about special financial circumstances. </a:t>
            </a:r>
            <a:endParaRPr kumimoji="0" lang="en-US" sz="1800" b="0" i="0" u="none" strike="noStrike" kern="1200" cap="none" spc="0" normalizeH="0" baseline="0" noProof="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10" name="Picture 9" descr="Screenshot of the introduction to the “Your Finances” section, which informs the student that the next series of pages will help determine their ability to pay for school. The student has the option to select a hyperlink to learn more about steps they should take if they have special financial circumstances.">
            <a:extLst>
              <a:ext uri="{FF2B5EF4-FFF2-40B4-BE49-F238E27FC236}">
                <a16:creationId xmlns:a16="http://schemas.microsoft.com/office/drawing/2014/main" id="{E4CE3860-6CD0-AF43-0767-52B31B42F4F0}"/>
              </a:ext>
            </a:extLst>
          </p:cNvPr>
          <p:cNvPicPr>
            <a:picLocks noChangeAspect="1"/>
          </p:cNvPicPr>
          <p:nvPr/>
        </p:nvPicPr>
        <p:blipFill>
          <a:blip r:embed="rId3"/>
          <a:stretch>
            <a:fillRect/>
          </a:stretch>
        </p:blipFill>
        <p:spPr>
          <a:xfrm>
            <a:off x="971551" y="3123459"/>
            <a:ext cx="9173414" cy="3177773"/>
          </a:xfrm>
          <a:prstGeom prst="rect">
            <a:avLst/>
          </a:prstGeom>
          <a:ln>
            <a:solidFill>
              <a:srgbClr val="0070C0"/>
            </a:solidFill>
          </a:ln>
        </p:spPr>
      </p:pic>
    </p:spTree>
    <p:extLst>
      <p:ext uri="{BB962C8B-B14F-4D97-AF65-F5344CB8AC3E}">
        <p14:creationId xmlns:p14="http://schemas.microsoft.com/office/powerpoint/2010/main" val="7672901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5578E-474E-527F-743D-7E36572A7D19}"/>
              </a:ext>
            </a:extLst>
          </p:cNvPr>
          <p:cNvSpPr>
            <a:spLocks noGrp="1"/>
          </p:cNvSpPr>
          <p:nvPr>
            <p:ph type="title"/>
          </p:nvPr>
        </p:nvSpPr>
        <p:spPr/>
        <p:txBody>
          <a:bodyPr/>
          <a:lstStyle/>
          <a:p>
            <a:r>
              <a:rPr lang="en-US" altLang="en-US" sz="4000" cap="none" spc="0">
                <a:latin typeface="Oswald"/>
              </a:rPr>
              <a:t>Dependent Student: Tax Filing Status</a:t>
            </a:r>
            <a:endParaRPr lang="en-US"/>
          </a:p>
        </p:txBody>
      </p:sp>
      <p:sp>
        <p:nvSpPr>
          <p:cNvPr id="7" name="TextBox 6">
            <a:extLst>
              <a:ext uri="{FF2B5EF4-FFF2-40B4-BE49-F238E27FC236}">
                <a16:creationId xmlns:a16="http://schemas.microsoft.com/office/drawing/2014/main" id="{2B568EBD-B852-D7B3-EE9E-D26FF64DCDA5}"/>
              </a:ext>
            </a:extLst>
          </p:cNvPr>
          <p:cNvSpPr txBox="1"/>
          <p:nvPr/>
        </p:nvSpPr>
        <p:spPr>
          <a:xfrm>
            <a:off x="691015" y="1710511"/>
            <a:ext cx="9877524" cy="87203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Calibri"/>
              </a:rPr>
              <a:t>The student is asked about their tax filing status. The student selects "Yes" to "Did or will the student file a 2024 IRS Form 1040 or 1040-NR?" </a:t>
            </a:r>
          </a:p>
        </p:txBody>
      </p:sp>
      <p:sp>
        <p:nvSpPr>
          <p:cNvPr id="3" name="Slide Number Placeholder 2">
            <a:extLst>
              <a:ext uri="{FF2B5EF4-FFF2-40B4-BE49-F238E27FC236}">
                <a16:creationId xmlns:a16="http://schemas.microsoft.com/office/drawing/2014/main" id="{DD76C833-F8E1-AD4A-CBC1-3CD9824D1FC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5" name="Picture 4" descr="Screenshot continuation of the “Your Finances” section. The student is asked about their tax filing status. They must select “Yes” or “No” to say if they did or will file a 2024 IRS Form 1040 or 1040-NR.">
            <a:extLst>
              <a:ext uri="{FF2B5EF4-FFF2-40B4-BE49-F238E27FC236}">
                <a16:creationId xmlns:a16="http://schemas.microsoft.com/office/drawing/2014/main" id="{10C62593-87F7-09D3-FFB9-9CD2A762A8CC}"/>
              </a:ext>
            </a:extLst>
          </p:cNvPr>
          <p:cNvPicPr>
            <a:picLocks noChangeAspect="1"/>
          </p:cNvPicPr>
          <p:nvPr/>
        </p:nvPicPr>
        <p:blipFill>
          <a:blip r:embed="rId2"/>
          <a:stretch>
            <a:fillRect/>
          </a:stretch>
        </p:blipFill>
        <p:spPr>
          <a:xfrm>
            <a:off x="1152525" y="2719677"/>
            <a:ext cx="9279211" cy="3600559"/>
          </a:xfrm>
          <a:prstGeom prst="rect">
            <a:avLst/>
          </a:prstGeom>
          <a:ln>
            <a:solidFill>
              <a:schemeClr val="accent1"/>
            </a:solidFill>
          </a:ln>
        </p:spPr>
      </p:pic>
    </p:spTree>
    <p:extLst>
      <p:ext uri="{BB962C8B-B14F-4D97-AF65-F5344CB8AC3E}">
        <p14:creationId xmlns:p14="http://schemas.microsoft.com/office/powerpoint/2010/main" val="33041588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Tax Return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2B57641-677B-2344-BDB1-54DADD023219}"/>
              </a:ext>
            </a:extLst>
          </p:cNvPr>
          <p:cNvSpPr txBox="1"/>
          <p:nvPr/>
        </p:nvSpPr>
        <p:spPr>
          <a:xfrm>
            <a:off x="691040" y="1721098"/>
            <a:ext cx="2175985"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mn-ea"/>
                <a:cs typeface="Calibri"/>
              </a:rPr>
              <a:t>The student is asked about their 2024 tax return. The student selects "Single" as the filing status and enters dollar amounts in the other required responses.</a:t>
            </a:r>
            <a:endParaRPr kumimoji="0" lang="en-US" sz="1800" b="0" i="0" u="none" strike="noStrike" kern="1200" cap="none" spc="0" normalizeH="0" baseline="0" noProof="0" dirty="0">
              <a:ln>
                <a:noFill/>
              </a:ln>
              <a:solidFill>
                <a:srgbClr val="191918"/>
              </a:solidFill>
              <a:effectLst/>
              <a:uLnTx/>
              <a:uFillTx/>
              <a:latin typeface="Arial"/>
              <a:ea typeface="+mn-ea"/>
              <a:cs typeface="+mn-cs"/>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Your Finances” section. The student is prompted with fields related to their 2024 tax return information, specifically about their filing status, income earned from work, and tax exempt interest income.">
            <a:extLst>
              <a:ext uri="{FF2B5EF4-FFF2-40B4-BE49-F238E27FC236}">
                <a16:creationId xmlns:a16="http://schemas.microsoft.com/office/drawing/2014/main" id="{2322F403-BBA4-E29F-E6BB-D97A6CD5A0B2}"/>
              </a:ext>
            </a:extLst>
          </p:cNvPr>
          <p:cNvPicPr>
            <a:picLocks noChangeAspect="1"/>
          </p:cNvPicPr>
          <p:nvPr/>
        </p:nvPicPr>
        <p:blipFill>
          <a:blip r:embed="rId3"/>
          <a:stretch>
            <a:fillRect/>
          </a:stretch>
        </p:blipFill>
        <p:spPr>
          <a:xfrm>
            <a:off x="4019550" y="1517827"/>
            <a:ext cx="6476999" cy="4799740"/>
          </a:xfrm>
          <a:prstGeom prst="rect">
            <a:avLst/>
          </a:prstGeom>
          <a:ln>
            <a:solidFill>
              <a:schemeClr val="accent1"/>
            </a:solidFill>
          </a:ln>
        </p:spPr>
      </p:pic>
    </p:spTree>
    <p:extLst>
      <p:ext uri="{BB962C8B-B14F-4D97-AF65-F5344CB8AC3E}">
        <p14:creationId xmlns:p14="http://schemas.microsoft.com/office/powerpoint/2010/main" val="19864657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BF4EFB4-E2EA-14D9-8211-6BAA506D11D9}"/>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blur/>
          </a:effectLst>
          <a:extLst>
            <a:ext uri="{AF507438-7753-43E0-B8FC-AC1667EBCBE1}">
              <a14:hiddenEffects xmlns:a14="http://schemas.microsoft.com/office/drawing/2010/main">
                <a:effectLst>
                  <a:blur/>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4" name="Title 2">
            <a:extLst>
              <a:ext uri="{FF2B5EF4-FFF2-40B4-BE49-F238E27FC236}">
                <a16:creationId xmlns:a16="http://schemas.microsoft.com/office/drawing/2014/main" id="{DD221B40-2C10-E99A-BC96-DF0ED19894C8}"/>
              </a:ext>
            </a:extLst>
          </p:cNvPr>
          <p:cNvSpPr>
            <a:spLocks noGrp="1"/>
          </p:cNvSpPr>
          <p:nvPr>
            <p:ph type="title"/>
          </p:nvPr>
        </p:nvSpPr>
        <p:spPr/>
        <p:txBody>
          <a:bodyPr>
            <a:normAutofit/>
          </a:bodyPr>
          <a:lstStyle/>
          <a:p>
            <a:r>
              <a:rPr lang="en-US">
                <a:latin typeface="Oswald"/>
                <a:ea typeface="Noto Serif"/>
                <a:cs typeface="Noto Serif"/>
              </a:rPr>
              <a:t>Big move #1: A new contributor flow</a:t>
            </a:r>
            <a:endParaRPr lang="en-US"/>
          </a:p>
        </p:txBody>
      </p:sp>
      <p:sp>
        <p:nvSpPr>
          <p:cNvPr id="3" name="Slide Number Placeholder 2">
            <a:extLst>
              <a:ext uri="{FF2B5EF4-FFF2-40B4-BE49-F238E27FC236}">
                <a16:creationId xmlns:a16="http://schemas.microsoft.com/office/drawing/2014/main" id="{B28893E3-49F0-F8BD-A7DD-5672E7E109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191A1B">
                  <a:tint val="75000"/>
                </a:srgbClr>
              </a:solidFill>
              <a:effectLst/>
              <a:uLnTx/>
              <a:uFillTx/>
              <a:latin typeface="Cambria"/>
              <a:ea typeface="+mn-ea"/>
              <a:cs typeface="+mn-cs"/>
            </a:endParaRPr>
          </a:p>
        </p:txBody>
      </p:sp>
      <p:sp>
        <p:nvSpPr>
          <p:cNvPr id="5" name="TextBox 4">
            <a:extLst>
              <a:ext uri="{FF2B5EF4-FFF2-40B4-BE49-F238E27FC236}">
                <a16:creationId xmlns:a16="http://schemas.microsoft.com/office/drawing/2014/main" id="{697BA3D0-9F1A-92B0-5C96-BA3485E241E7}"/>
              </a:ext>
            </a:extLst>
          </p:cNvPr>
          <p:cNvSpPr txBox="1"/>
          <p:nvPr/>
        </p:nvSpPr>
        <p:spPr>
          <a:xfrm>
            <a:off x="190147" y="6586535"/>
            <a:ext cx="6123709" cy="2308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E2C3B"/>
                </a:solidFill>
                <a:effectLst/>
                <a:uLnTx/>
                <a:uFillTx/>
                <a:latin typeface="Calibri" panose="020F0502020204030204" pitchFamily="34" charset="0"/>
                <a:ea typeface="Calibri" panose="020F0502020204030204" pitchFamily="34" charset="0"/>
                <a:cs typeface="+mn-cs"/>
              </a:rPr>
              <a:t>NOTIONAL - DELIBERATIVE - PRE-DECISIONAL - NOT TO BE SHARED OUTSIDE OF THE DEPARTMENT</a:t>
            </a:r>
            <a:endParaRPr kumimoji="0" lang="en-US" sz="900" b="0" i="0" u="none" strike="noStrike" kern="1200" cap="none" spc="0" normalizeH="0" baseline="0" noProof="0">
              <a:ln>
                <a:noFill/>
              </a:ln>
              <a:solidFill>
                <a:srgbClr val="0E2C3B"/>
              </a:solidFill>
              <a:effectLst/>
              <a:uLnTx/>
              <a:uFillTx/>
              <a:latin typeface="Cambria"/>
              <a:ea typeface="+mn-ea"/>
              <a:cs typeface="+mn-cs"/>
            </a:endParaRPr>
          </a:p>
        </p:txBody>
      </p:sp>
      <p:pic>
        <p:nvPicPr>
          <p:cNvPr id="7" name="Picture 6">
            <a:extLst>
              <a:ext uri="{FF2B5EF4-FFF2-40B4-BE49-F238E27FC236}">
                <a16:creationId xmlns:a16="http://schemas.microsoft.com/office/drawing/2014/main" id="{02B46552-4D0E-F680-8748-3474078F3DBD}"/>
              </a:ext>
            </a:extLst>
          </p:cNvPr>
          <p:cNvPicPr>
            <a:picLocks noChangeAspect="1"/>
          </p:cNvPicPr>
          <p:nvPr/>
        </p:nvPicPr>
        <p:blipFill>
          <a:blip r:embed="rId3"/>
          <a:stretch>
            <a:fillRect/>
          </a:stretch>
        </p:blipFill>
        <p:spPr>
          <a:xfrm>
            <a:off x="5043648" y="1530553"/>
            <a:ext cx="4909977" cy="4732722"/>
          </a:xfrm>
          <a:prstGeom prst="rect">
            <a:avLst/>
          </a:prstGeom>
        </p:spPr>
      </p:pic>
      <p:sp>
        <p:nvSpPr>
          <p:cNvPr id="8" name="TextBox 7">
            <a:extLst>
              <a:ext uri="{FF2B5EF4-FFF2-40B4-BE49-F238E27FC236}">
                <a16:creationId xmlns:a16="http://schemas.microsoft.com/office/drawing/2014/main" id="{336FDBC5-C80E-C229-6D89-E3D865417239}"/>
              </a:ext>
            </a:extLst>
          </p:cNvPr>
          <p:cNvSpPr txBox="1"/>
          <p:nvPr/>
        </p:nvSpPr>
        <p:spPr>
          <a:xfrm>
            <a:off x="1428750" y="3127090"/>
            <a:ext cx="3102068" cy="603820"/>
          </a:xfrm>
          <a:prstGeom prst="rect">
            <a:avLst/>
          </a:prstGeom>
          <a:noFill/>
        </p:spPr>
        <p:txBody>
          <a:bodyPr wrap="none" lIns="0" tIns="0" rIns="0" bIns="0" rtlCol="0">
            <a:spAutoFit/>
          </a:bodyPr>
          <a:lstStyle/>
          <a:p>
            <a:pPr marL="0" marR="0" lvl="0" indent="0" algn="l" defTabSz="914400" rtl="0" eaLnBrk="1" fontAlgn="auto" latinLnBrk="0" hangingPunct="1">
              <a:lnSpc>
                <a:spcPct val="120000"/>
              </a:lnSpc>
              <a:spcBef>
                <a:spcPts val="900"/>
              </a:spcBef>
              <a:spcAft>
                <a:spcPts val="0"/>
              </a:spcAft>
              <a:buClrTx/>
              <a:buSzTx/>
              <a:buFontTx/>
              <a:buNone/>
              <a:tabLst/>
              <a:defRPr/>
            </a:pPr>
            <a:r>
              <a:rPr kumimoji="0" lang="en-US" sz="3600" b="0" i="0" u="none" strike="noStrike" kern="1200" cap="none" spc="0" normalizeH="0" baseline="0" noProof="0">
                <a:ln>
                  <a:noFill/>
                </a:ln>
                <a:solidFill>
                  <a:srgbClr val="191A1B"/>
                </a:solidFill>
                <a:effectLst>
                  <a:outerShdw blurRad="38100" dist="38100" dir="2700000" algn="tl">
                    <a:srgbClr val="000000">
                      <a:alpha val="43137"/>
                    </a:srgbClr>
                  </a:outerShdw>
                </a:effectLst>
                <a:uLnTx/>
                <a:uFillTx/>
                <a:latin typeface="Cambria"/>
                <a:ea typeface="+mn-ea"/>
                <a:cs typeface="+mn-cs"/>
              </a:rPr>
              <a:t>Current State </a:t>
            </a:r>
            <a:r>
              <a:rPr kumimoji="0" lang="en-US" sz="3600" b="0" i="0" u="none" strike="noStrike" kern="1200" cap="none" spc="0" normalizeH="0" baseline="0" noProof="0">
                <a:ln>
                  <a:noFill/>
                </a:ln>
                <a:solidFill>
                  <a:srgbClr val="191A1B"/>
                </a:solidFill>
                <a:effectLst>
                  <a:outerShdw blurRad="38100" dist="38100" dir="2700000" algn="tl">
                    <a:srgbClr val="000000">
                      <a:alpha val="43137"/>
                    </a:srgbClr>
                  </a:outerShdw>
                </a:effectLst>
                <a:uLnTx/>
                <a:uFillTx/>
                <a:latin typeface="Cambria"/>
                <a:ea typeface="+mn-ea"/>
                <a:cs typeface="+mn-cs"/>
                <a:sym typeface="Wingdings" panose="05000000000000000000" pitchFamily="2" charset="2"/>
              </a:rPr>
              <a:t></a:t>
            </a:r>
            <a:endParaRPr kumimoji="0" lang="en-US" sz="3600" b="0" i="0" u="none" strike="noStrike" kern="1200" cap="none" spc="0" normalizeH="0" baseline="0" noProof="0">
              <a:ln>
                <a:noFill/>
              </a:ln>
              <a:solidFill>
                <a:srgbClr val="191A1B"/>
              </a:solidFill>
              <a:effectLst>
                <a:outerShdw blurRad="38100" dist="38100" dir="2700000" algn="tl">
                  <a:srgbClr val="000000">
                    <a:alpha val="43137"/>
                  </a:srgbClr>
                </a:outerShdw>
              </a:effectLst>
              <a:uLnTx/>
              <a:uFillTx/>
              <a:latin typeface="Cambria"/>
              <a:ea typeface="+mn-ea"/>
              <a:cs typeface="+mn-cs"/>
            </a:endParaRPr>
          </a:p>
        </p:txBody>
      </p:sp>
    </p:spTree>
    <p:extLst>
      <p:ext uri="{BB962C8B-B14F-4D97-AF65-F5344CB8AC3E}">
        <p14:creationId xmlns:p14="http://schemas.microsoft.com/office/powerpoint/2010/main" val="3962027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982FD-5189-FF67-418D-FB9BFD5C1E78}"/>
              </a:ext>
            </a:extLst>
          </p:cNvPr>
          <p:cNvSpPr>
            <a:spLocks noGrp="1"/>
          </p:cNvSpPr>
          <p:nvPr>
            <p:ph type="title"/>
          </p:nvPr>
        </p:nvSpPr>
        <p:spPr>
          <a:xfrm>
            <a:off x="778100" y="537764"/>
            <a:ext cx="11413899" cy="798177"/>
          </a:xfrm>
        </p:spPr>
        <p:txBody>
          <a:bodyPr/>
          <a:lstStyle/>
          <a:p>
            <a:r>
              <a:rPr lang="en-US" altLang="en-US" sz="3600" cap="none" spc="0">
                <a:latin typeface="Oswald"/>
              </a:rPr>
              <a:t>Dependent Student: Tax Return Information (Continued)</a:t>
            </a:r>
            <a:endParaRPr lang="en-US" sz="3600"/>
          </a:p>
        </p:txBody>
      </p:sp>
      <p:sp>
        <p:nvSpPr>
          <p:cNvPr id="6" name="TextBox 5">
            <a:extLst>
              <a:ext uri="{FF2B5EF4-FFF2-40B4-BE49-F238E27FC236}">
                <a16:creationId xmlns:a16="http://schemas.microsoft.com/office/drawing/2014/main" id="{5D8F25C5-52D9-0201-3F46-F8704B231563}"/>
              </a:ext>
            </a:extLst>
          </p:cNvPr>
          <p:cNvSpPr txBox="1"/>
          <p:nvPr/>
        </p:nvSpPr>
        <p:spPr>
          <a:xfrm>
            <a:off x="691040" y="1721098"/>
            <a:ext cx="2490310"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mn-ea"/>
                <a:cs typeface="Calibri"/>
              </a:rPr>
              <a:t>The student is asked about their taxes, income, and other financial information. The student enters dollar amounts in the responses. If the student has nothing to report, the student enters the numeral zero. </a:t>
            </a:r>
            <a:endParaRPr kumimoji="0" lang="en-US" sz="1800" b="0" i="0" u="none" strike="noStrike" kern="1200" cap="none" spc="0" normalizeH="0" baseline="0" noProof="0" dirty="0">
              <a:ln>
                <a:noFill/>
              </a:ln>
              <a:solidFill>
                <a:srgbClr val="191918"/>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4CDDBE24-43A7-F802-1277-9CCF0811FE7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5" name="Picture 4" descr="Screenshot continuation of the “Your Finances” section. Text boxes prompt the student to enter the dollar amount of untaxed portions of IRA distributions; untaxed portions of pensions; adjusted gross income; income tax paid; IRA deductions and payments to SEP, SIMPLE, and qualified plans. The student is also prompted to select if they receive the Earned Income Credit.">
            <a:extLst>
              <a:ext uri="{FF2B5EF4-FFF2-40B4-BE49-F238E27FC236}">
                <a16:creationId xmlns:a16="http://schemas.microsoft.com/office/drawing/2014/main" id="{9AA678BA-420C-0DD4-703C-51F8F5426174}"/>
              </a:ext>
            </a:extLst>
          </p:cNvPr>
          <p:cNvPicPr>
            <a:picLocks noChangeAspect="1"/>
          </p:cNvPicPr>
          <p:nvPr/>
        </p:nvPicPr>
        <p:blipFill>
          <a:blip r:embed="rId2"/>
          <a:stretch>
            <a:fillRect/>
          </a:stretch>
        </p:blipFill>
        <p:spPr>
          <a:xfrm>
            <a:off x="3181351" y="1659759"/>
            <a:ext cx="3945200" cy="4889283"/>
          </a:xfrm>
          <a:prstGeom prst="rect">
            <a:avLst/>
          </a:prstGeom>
          <a:ln>
            <a:solidFill>
              <a:srgbClr val="0070C0"/>
            </a:solidFill>
          </a:ln>
        </p:spPr>
      </p:pic>
      <p:pic>
        <p:nvPicPr>
          <p:cNvPr id="9" name="Picture 8" descr="Screenshot continuation of the “Your Finances” section. Text boxes prompt the student to enter the dollar amount of education credits (American Opportunity Tax Credit and the Lifetime Learning Credit); net profit or loss from IRS Form 1040 Schedule C; amount of college grants, scholarships, or AmeriCorps benefits reported to the IRS; and foreign earned income exclusion. The student is also prompted to select if they filed a Schedule A, B, D, E, F, or H with their 2024 IRS Form 1040. ">
            <a:extLst>
              <a:ext uri="{FF2B5EF4-FFF2-40B4-BE49-F238E27FC236}">
                <a16:creationId xmlns:a16="http://schemas.microsoft.com/office/drawing/2014/main" id="{6900F7D4-0D0E-CE8B-49FC-E3F2D9851C9B}"/>
              </a:ext>
            </a:extLst>
          </p:cNvPr>
          <p:cNvPicPr>
            <a:picLocks noChangeAspect="1"/>
          </p:cNvPicPr>
          <p:nvPr/>
        </p:nvPicPr>
        <p:blipFill>
          <a:blip r:embed="rId3"/>
          <a:stretch>
            <a:fillRect/>
          </a:stretch>
        </p:blipFill>
        <p:spPr>
          <a:xfrm>
            <a:off x="7286625" y="1637031"/>
            <a:ext cx="4058035" cy="4912011"/>
          </a:xfrm>
          <a:prstGeom prst="rect">
            <a:avLst/>
          </a:prstGeom>
          <a:ln>
            <a:solidFill>
              <a:srgbClr val="0070C0"/>
            </a:solidFill>
          </a:ln>
        </p:spPr>
      </p:pic>
    </p:spTree>
    <p:extLst>
      <p:ext uri="{BB962C8B-B14F-4D97-AF65-F5344CB8AC3E}">
        <p14:creationId xmlns:p14="http://schemas.microsoft.com/office/powerpoint/2010/main" val="165469651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Assets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2A91B4D-CFCE-553E-34DF-62B6BE0653E0}"/>
              </a:ext>
            </a:extLst>
          </p:cNvPr>
          <p:cNvSpPr txBox="1"/>
          <p:nvPr/>
        </p:nvSpPr>
        <p:spPr>
          <a:xfrm>
            <a:off x="677787" y="1730889"/>
            <a:ext cx="4046614"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Calibri"/>
                <a:cs typeface="Calibri"/>
              </a:rPr>
              <a:t>The student is asked about their assets. The student enters a response in each entry field. If the student has nothing to report, the student enters the numeral zero.</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solidFill>
                <a:srgbClr val="191918"/>
              </a:solidFill>
              <a:latin typeface="Arial"/>
              <a:ea typeface="Calibri"/>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Calibri"/>
                <a:cs typeface="Calibri"/>
              </a:rPr>
              <a:t>PLEASE NOTE: THE HELP TEXT HAS BEEN UPDATED TO INCLUDE THE ASSET EXEMPTIONS THAT HAVE RETURNED TO THE FORM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1918"/>
              </a:solidFill>
              <a:effectLst/>
              <a:uLnTx/>
              <a:uFillTx/>
              <a:latin typeface="Arial"/>
              <a:ea typeface="+mn-ea"/>
              <a:cs typeface="+mn-cs"/>
            </a:endParaRPr>
          </a:p>
        </p:txBody>
      </p:sp>
      <p:pic>
        <p:nvPicPr>
          <p:cNvPr id="3" name="Picture 2" descr="Screenshot continuation of the “Your Finances” section, which asks the student to enter their assets. Text boxes prompt the student to enter the dollar amount for the total of cash, savings, and checking accounts; the current net worth of investments, including real estate; and the current net worth of businesses and farms.">
            <a:extLst>
              <a:ext uri="{FF2B5EF4-FFF2-40B4-BE49-F238E27FC236}">
                <a16:creationId xmlns:a16="http://schemas.microsoft.com/office/drawing/2014/main" id="{11D410F6-AC08-40FD-58C4-91496ADC600E}"/>
              </a:ext>
            </a:extLst>
          </p:cNvPr>
          <p:cNvPicPr>
            <a:picLocks noChangeAspect="1"/>
          </p:cNvPicPr>
          <p:nvPr/>
        </p:nvPicPr>
        <p:blipFill>
          <a:blip r:embed="rId3"/>
          <a:stretch>
            <a:fillRect/>
          </a:stretch>
        </p:blipFill>
        <p:spPr>
          <a:xfrm>
            <a:off x="4705100" y="1456453"/>
            <a:ext cx="5922395" cy="4861114"/>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4" name="Arrow: Left 3">
            <a:extLst>
              <a:ext uri="{FF2B5EF4-FFF2-40B4-BE49-F238E27FC236}">
                <a16:creationId xmlns:a16="http://schemas.microsoft.com/office/drawing/2014/main" id="{E22802F4-BA62-CED5-4C2A-22FE0B8943D0}"/>
              </a:ext>
            </a:extLst>
          </p:cNvPr>
          <p:cNvSpPr/>
          <p:nvPr/>
        </p:nvSpPr>
        <p:spPr>
          <a:xfrm>
            <a:off x="9842091" y="4778477"/>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78824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 Select Colleges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242D290-9D92-4CEF-1C6F-F4A50DDE82C8}"/>
              </a:ext>
            </a:extLst>
          </p:cNvPr>
          <p:cNvSpPr txBox="1"/>
          <p:nvPr/>
        </p:nvSpPr>
        <p:spPr>
          <a:xfrm>
            <a:off x="662260" y="1713503"/>
            <a:ext cx="10436270"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This is the first page in the "Select Colleges and Career Schools" section. It provides an overview of the section. </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introduction to the “Select Colleges and Career Schools” section, which informs the student that on the next series of pages, they will search and select the schools that will receive a copy of their FAFSA form.">
            <a:extLst>
              <a:ext uri="{FF2B5EF4-FFF2-40B4-BE49-F238E27FC236}">
                <a16:creationId xmlns:a16="http://schemas.microsoft.com/office/drawing/2014/main" id="{4AF70D86-6A47-78C1-2FB5-390A437C0C5C}"/>
              </a:ext>
            </a:extLst>
          </p:cNvPr>
          <p:cNvPicPr>
            <a:picLocks noChangeAspect="1"/>
          </p:cNvPicPr>
          <p:nvPr/>
        </p:nvPicPr>
        <p:blipFill>
          <a:blip r:embed="rId3"/>
          <a:stretch>
            <a:fillRect/>
          </a:stretch>
        </p:blipFill>
        <p:spPr>
          <a:xfrm>
            <a:off x="790575" y="2783822"/>
            <a:ext cx="9980625" cy="3717213"/>
          </a:xfrm>
          <a:prstGeom prst="rect">
            <a:avLst/>
          </a:prstGeom>
          <a:ln>
            <a:solidFill>
              <a:schemeClr val="accent1"/>
            </a:solidFill>
          </a:ln>
        </p:spPr>
      </p:pic>
    </p:spTree>
    <p:extLst>
      <p:ext uri="{BB962C8B-B14F-4D97-AF65-F5344CB8AC3E}">
        <p14:creationId xmlns:p14="http://schemas.microsoft.com/office/powerpoint/2010/main" val="328178476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College Search</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0CCAEBB-75E6-BF59-F99C-90D49B8E0597}"/>
              </a:ext>
            </a:extLst>
          </p:cNvPr>
          <p:cNvSpPr txBox="1"/>
          <p:nvPr/>
        </p:nvSpPr>
        <p:spPr>
          <a:xfrm>
            <a:off x="652639" y="1718378"/>
            <a:ext cx="3443111"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The student is asked to search for the colleges, career schools, or trade schools that will receive their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information. The student searches for a school by selecting the state from the drop-down menu and selecting "Search." If the student can’t find a school searching by state, the student can search by school code. </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Select Colleges and Career Schools” section. The student has the option to search for a school by state or enter school code. The student can select the state from the drop-down then select the “Search” button.">
            <a:extLst>
              <a:ext uri="{FF2B5EF4-FFF2-40B4-BE49-F238E27FC236}">
                <a16:creationId xmlns:a16="http://schemas.microsoft.com/office/drawing/2014/main" id="{754C386E-7C15-BE02-A348-135EE653972E}"/>
              </a:ext>
            </a:extLst>
          </p:cNvPr>
          <p:cNvPicPr>
            <a:picLocks noChangeAspect="1"/>
          </p:cNvPicPr>
          <p:nvPr/>
        </p:nvPicPr>
        <p:blipFill>
          <a:blip r:embed="rId3"/>
          <a:stretch>
            <a:fillRect/>
          </a:stretch>
        </p:blipFill>
        <p:spPr>
          <a:xfrm>
            <a:off x="4305300" y="1627554"/>
            <a:ext cx="7417893" cy="4927162"/>
          </a:xfrm>
          <a:prstGeom prst="rect">
            <a:avLst/>
          </a:prstGeom>
          <a:ln>
            <a:solidFill>
              <a:schemeClr val="accent1"/>
            </a:solidFill>
          </a:ln>
        </p:spPr>
      </p:pic>
    </p:spTree>
    <p:extLst>
      <p:ext uri="{BB962C8B-B14F-4D97-AF65-F5344CB8AC3E}">
        <p14:creationId xmlns:p14="http://schemas.microsoft.com/office/powerpoint/2010/main" val="25831593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A3A10-9FAF-1F2A-7DFA-251392F1AC36}"/>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3889A234-544D-A46E-1772-81FD566A22CA}"/>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College Search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BC69B59D-AE17-F098-2E5C-202E778E4694}"/>
              </a:ext>
            </a:extLst>
          </p:cNvPr>
          <p:cNvSpPr txBox="1"/>
          <p:nvPr/>
        </p:nvSpPr>
        <p:spPr>
          <a:xfrm>
            <a:off x="652639" y="1718378"/>
            <a:ext cx="2895024"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After entering a school’s state and selecting "Search," the student selects the correct school(s) from the search results. Students can send their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information to a maximum of 20 schools. The student must add at least one school to continue.   </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FF2B5EF4-FFF2-40B4-BE49-F238E27FC236}">
                <a16:creationId xmlns:a16="http://schemas.microsoft.com/office/drawing/2014/main" id="{69A1838A-69EA-BF76-2C34-4B0EC6E14FBC}"/>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continuation of the “Select Colleges and Career Schools” section. The results of using the search function are displayed. Beside each school, there is a “select” button for the student to select the correct school(s).">
            <a:extLst>
              <a:ext uri="{FF2B5EF4-FFF2-40B4-BE49-F238E27FC236}">
                <a16:creationId xmlns:a16="http://schemas.microsoft.com/office/drawing/2014/main" id="{63557A75-481C-CEB8-AEB0-8661E7B514F4}"/>
              </a:ext>
            </a:extLst>
          </p:cNvPr>
          <p:cNvPicPr>
            <a:picLocks noChangeAspect="1"/>
          </p:cNvPicPr>
          <p:nvPr/>
        </p:nvPicPr>
        <p:blipFill>
          <a:blip r:embed="rId3"/>
          <a:stretch>
            <a:fillRect/>
          </a:stretch>
        </p:blipFill>
        <p:spPr>
          <a:xfrm>
            <a:off x="4181476" y="1432818"/>
            <a:ext cx="6311402" cy="5273619"/>
          </a:xfrm>
          <a:prstGeom prst="rect">
            <a:avLst/>
          </a:prstGeom>
          <a:ln>
            <a:solidFill>
              <a:schemeClr val="accent1"/>
            </a:solidFill>
          </a:ln>
        </p:spPr>
      </p:pic>
    </p:spTree>
    <p:extLst>
      <p:ext uri="{BB962C8B-B14F-4D97-AF65-F5344CB8AC3E}">
        <p14:creationId xmlns:p14="http://schemas.microsoft.com/office/powerpoint/2010/main" val="36434972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0708E3F8-A459-26E2-B385-7E5E5157D213}"/>
              </a:ext>
            </a:extLst>
          </p:cNvPr>
          <p:cNvSpPr txBox="1">
            <a:spLocks noGrp="1"/>
          </p:cNvSpPr>
          <p:nvPr>
            <p:ph type="title"/>
          </p:nvPr>
        </p:nvSpPr>
        <p:spPr>
          <a:xfrm>
            <a:off x="767849" y="267452"/>
            <a:ext cx="10666414" cy="79851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Selected Colleges </a:t>
            </a:r>
            <a:endParaRPr lang="en-US" altLang="en-US" sz="3600" b="1" i="0" u="none" strike="noStrike" kern="1200" cap="none" spc="0" normalizeH="0" baseline="0" noProof="0">
              <a:ln>
                <a:noFill/>
              </a:ln>
              <a:effectLst/>
              <a:uLnTx/>
              <a:uFillTx/>
              <a:latin typeface="Oswald"/>
            </a:endParaRPr>
          </a:p>
        </p:txBody>
      </p:sp>
      <p:sp>
        <p:nvSpPr>
          <p:cNvPr id="7" name="TextBox 6">
            <a:extLst>
              <a:ext uri="{FF2B5EF4-FFF2-40B4-BE49-F238E27FC236}">
                <a16:creationId xmlns:a16="http://schemas.microsoft.com/office/drawing/2014/main" id="{00C8B182-6A55-8CC7-1940-A5D0DFE39A64}"/>
              </a:ext>
            </a:extLst>
          </p:cNvPr>
          <p:cNvSpPr txBox="1"/>
          <p:nvPr/>
        </p:nvSpPr>
        <p:spPr>
          <a:xfrm>
            <a:off x="652639" y="1718378"/>
            <a:ext cx="3062112" cy="50270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After the student selects the correct school(s) from the search results, the student can review the school(s) chosen before continuing. </a:t>
            </a:r>
            <a:r>
              <a:rPr kumimoji="0" lang="en-US" sz="1800" b="0" i="0" u="none" strike="noStrike" kern="1200" cap="none" spc="0" normalizeH="0" baseline="0" noProof="0" dirty="0">
                <a:ln>
                  <a:noFill/>
                </a:ln>
                <a:solidFill>
                  <a:srgbClr val="191918"/>
                </a:solidFill>
                <a:effectLst/>
                <a:uLnTx/>
                <a:uFillTx/>
                <a:latin typeface="Arial" panose="020B0604020202020204"/>
                <a:ea typeface="Calibri"/>
                <a:cs typeface="Calibri"/>
              </a:rPr>
              <a:t>If 20 schools have not been selected, the student has the option to search and select more schools, and, </a:t>
            </a:r>
            <a:r>
              <a:rPr kumimoji="0" lang="en-US" sz="1800" b="0" i="0" u="none" strike="noStrike" kern="1200" cap="none" spc="0" normalizeH="0" baseline="0" noProof="0" dirty="0">
                <a:ln>
                  <a:noFill/>
                </a:ln>
                <a:solidFill>
                  <a:srgbClr val="191918"/>
                </a:solidFill>
                <a:effectLst/>
                <a:uLnTx/>
                <a:uFillTx/>
                <a:latin typeface="Arial" panose="020B0604020202020204"/>
                <a:ea typeface="+mn-ea"/>
                <a:cs typeface="Arial"/>
              </a:rPr>
              <a:t>in some states, </a:t>
            </a:r>
            <a:r>
              <a:rPr kumimoji="0" lang="en-US" sz="1800" b="0" i="0" u="none" strike="noStrike" kern="1200" cap="none" spc="0" normalizeH="0" baseline="0" noProof="0" dirty="0">
                <a:ln>
                  <a:noFill/>
                </a:ln>
                <a:solidFill>
                  <a:srgbClr val="191918"/>
                </a:solidFill>
                <a:effectLst/>
                <a:uLnTx/>
                <a:uFillTx/>
                <a:latin typeface="Arial" panose="020B0604020202020204"/>
                <a:ea typeface="Calibri"/>
                <a:cs typeface="Calibri"/>
              </a:rPr>
              <a:t>the student has the option to reorder the list of selected schools</a:t>
            </a:r>
            <a:r>
              <a:rPr kumimoji="0" lang="en-US" sz="1800" b="0" i="0" u="none" strike="noStrike" kern="1200" cap="none" spc="0" normalizeH="0" baseline="0" noProof="0" dirty="0">
                <a:ln>
                  <a:noFill/>
                </a:ln>
                <a:solidFill>
                  <a:srgbClr val="191918"/>
                </a:solidFill>
                <a:effectLst/>
                <a:uLnTx/>
                <a:uFillTx/>
                <a:latin typeface="Arial" panose="020B0604020202020204"/>
                <a:ea typeface="+mn-ea"/>
                <a:cs typeface="Arial"/>
              </a:rPr>
              <a:t>.</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8652D072-4F88-D331-913D-119D7A4DC79A}"/>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5" name="Picture 4" descr="Screenshot continuation of the “Select Colleges and Career Schools” section. Each of the selected schools are listed. The student has the ability to remove or view information on their selected schools. The student is also shown how many schools out of the allotted 20 they have selected. These are the schools that will receive the student’s FAFSA form.">
            <a:extLst>
              <a:ext uri="{FF2B5EF4-FFF2-40B4-BE49-F238E27FC236}">
                <a16:creationId xmlns:a16="http://schemas.microsoft.com/office/drawing/2014/main" id="{BF580D93-4B3C-E030-C8D0-0DB333D81277}"/>
              </a:ext>
            </a:extLst>
          </p:cNvPr>
          <p:cNvPicPr>
            <a:picLocks noChangeAspect="1"/>
          </p:cNvPicPr>
          <p:nvPr/>
        </p:nvPicPr>
        <p:blipFill>
          <a:blip r:embed="rId3"/>
          <a:stretch>
            <a:fillRect/>
          </a:stretch>
        </p:blipFill>
        <p:spPr>
          <a:xfrm>
            <a:off x="4381501" y="1333416"/>
            <a:ext cx="6181724" cy="4989226"/>
          </a:xfrm>
          <a:prstGeom prst="rect">
            <a:avLst/>
          </a:prstGeom>
          <a:ln>
            <a:solidFill>
              <a:schemeClr val="accent1"/>
            </a:solidFill>
          </a:ln>
        </p:spPr>
      </p:pic>
    </p:spTree>
    <p:extLst>
      <p:ext uri="{BB962C8B-B14F-4D97-AF65-F5344CB8AC3E}">
        <p14:creationId xmlns:p14="http://schemas.microsoft.com/office/powerpoint/2010/main" val="8181178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5B0FB-9054-88E9-104E-3B5E29C4901D}"/>
              </a:ext>
            </a:extLst>
          </p:cNvPr>
          <p:cNvSpPr>
            <a:spLocks noGrp="1"/>
          </p:cNvSpPr>
          <p:nvPr>
            <p:ph type="title"/>
          </p:nvPr>
        </p:nvSpPr>
        <p:spPr>
          <a:xfrm>
            <a:off x="778100" y="537764"/>
            <a:ext cx="10957689" cy="798177"/>
          </a:xfrm>
        </p:spPr>
        <p:txBody>
          <a:bodyPr/>
          <a:lstStyle/>
          <a:p>
            <a:r>
              <a:rPr lang="en-US" altLang="en-US" sz="3600" cap="none" spc="0">
                <a:latin typeface="Oswald"/>
              </a:rPr>
              <a:t>Introduction: Dependent Student Invites Contributor</a:t>
            </a:r>
            <a:endParaRPr lang="en-US" sz="3600"/>
          </a:p>
        </p:txBody>
      </p:sp>
      <p:sp>
        <p:nvSpPr>
          <p:cNvPr id="3" name="Slide Number Placeholder 2">
            <a:extLst>
              <a:ext uri="{FF2B5EF4-FFF2-40B4-BE49-F238E27FC236}">
                <a16:creationId xmlns:a16="http://schemas.microsoft.com/office/drawing/2014/main" id="{873B4449-0434-4BF2-32BF-41B9246EBB08}"/>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0722C204-8B4A-1F19-8621-EEA44C835E37}"/>
              </a:ext>
            </a:extLst>
          </p:cNvPr>
          <p:cNvSpPr txBox="1"/>
          <p:nvPr/>
        </p:nvSpPr>
        <p:spPr>
          <a:xfrm>
            <a:off x="681798" y="1733041"/>
            <a:ext cx="3004377"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This is the first page in the "Invite a Parent as a Contributor" section, which is the last student section to require information. It provides an overview of the section.</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5" name="Picture 4" descr="Screenshot of the introduction to the “Invite a Parent as a Contributor” section, which informs the student that they must invite a legal parent, defined as a biological or adoptive parent as determined by the state. The student has the option to select a hyperlink to learn who counts as a parent on the FAFSA form. ">
            <a:extLst>
              <a:ext uri="{FF2B5EF4-FFF2-40B4-BE49-F238E27FC236}">
                <a16:creationId xmlns:a16="http://schemas.microsoft.com/office/drawing/2014/main" id="{C59AE29A-4E26-3AEE-9CF3-6C5B21B22988}"/>
              </a:ext>
            </a:extLst>
          </p:cNvPr>
          <p:cNvPicPr>
            <a:picLocks noChangeAspect="1"/>
          </p:cNvPicPr>
          <p:nvPr/>
        </p:nvPicPr>
        <p:blipFill>
          <a:blip r:embed="rId2"/>
          <a:stretch>
            <a:fillRect/>
          </a:stretch>
        </p:blipFill>
        <p:spPr>
          <a:xfrm>
            <a:off x="3698660" y="1733040"/>
            <a:ext cx="8037129" cy="4496310"/>
          </a:xfrm>
          <a:prstGeom prst="rect">
            <a:avLst/>
          </a:prstGeom>
          <a:ln>
            <a:solidFill>
              <a:srgbClr val="4472C4"/>
            </a:solidFill>
          </a:ln>
        </p:spPr>
      </p:pic>
      <p:sp>
        <p:nvSpPr>
          <p:cNvPr id="6" name="Arrow: Right 5">
            <a:extLst>
              <a:ext uri="{FF2B5EF4-FFF2-40B4-BE49-F238E27FC236}">
                <a16:creationId xmlns:a16="http://schemas.microsoft.com/office/drawing/2014/main" id="{9CA667A6-D6DC-FB77-58C4-C815023240A6}"/>
              </a:ext>
            </a:extLst>
          </p:cNvPr>
          <p:cNvSpPr/>
          <p:nvPr/>
        </p:nvSpPr>
        <p:spPr>
          <a:xfrm>
            <a:off x="3911346" y="5042709"/>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03410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BC965-C4BD-E308-1646-4FC1CF714A32}"/>
              </a:ext>
            </a:extLst>
          </p:cNvPr>
          <p:cNvSpPr>
            <a:spLocks noGrp="1"/>
          </p:cNvSpPr>
          <p:nvPr>
            <p:ph type="title"/>
          </p:nvPr>
        </p:nvSpPr>
        <p:spPr>
          <a:xfrm>
            <a:off x="778100" y="537764"/>
            <a:ext cx="10880499" cy="798177"/>
          </a:xfrm>
        </p:spPr>
        <p:txBody>
          <a:bodyPr/>
          <a:lstStyle/>
          <a:p>
            <a:r>
              <a:rPr lang="en-US" altLang="en-US" sz="3600" cap="none" spc="0">
                <a:latin typeface="Oswald"/>
              </a:rPr>
              <a:t>Dependent Student: Invite Contributor (Continued 1 of 2)</a:t>
            </a:r>
            <a:endParaRPr lang="en-US" sz="3600"/>
          </a:p>
        </p:txBody>
      </p:sp>
      <p:sp>
        <p:nvSpPr>
          <p:cNvPr id="3" name="Slide Number Placeholder 2">
            <a:extLst>
              <a:ext uri="{FF2B5EF4-FFF2-40B4-BE49-F238E27FC236}">
                <a16:creationId xmlns:a16="http://schemas.microsoft.com/office/drawing/2014/main" id="{DADD35B4-CCE6-C866-E14B-402C6E9518F4}"/>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03A650DA-7A2B-3D0F-70C1-204FAB31817A}"/>
              </a:ext>
            </a:extLst>
          </p:cNvPr>
          <p:cNvSpPr txBox="1"/>
          <p:nvPr/>
        </p:nvSpPr>
        <p:spPr>
          <a:xfrm>
            <a:off x="652639" y="1587409"/>
            <a:ext cx="11149388"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The student is asked to enter their parent’s email address to invite the parent to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Calibri"/>
                <a:cs typeface="Arial" panose="020B0604020202020204" pitchFamily="34" charset="0"/>
              </a:rPr>
              <a:t> form. After entering the email address, the student selects "Send Invite." </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Arial"/>
              </a:rPr>
              <a:t>A </a:t>
            </a:r>
            <a:r>
              <a:rPr kumimoji="0" lang="en-US" sz="1800" b="0" i="0" u="none" strike="noStrike" kern="1200" cap="none" spc="0" normalizeH="0" baseline="0" noProof="0">
                <a:ln>
                  <a:noFill/>
                </a:ln>
                <a:solidFill>
                  <a:srgbClr val="191918"/>
                </a:solidFill>
                <a:effectLst/>
                <a:uLnTx/>
                <a:uFillTx/>
                <a:latin typeface="Arial" panose="020B0604020202020204"/>
                <a:ea typeface="+mn-ea"/>
                <a:cs typeface="Arial"/>
              </a:rPr>
              <a:t>pop-up window appears, and the student confirms their parent’s email address by selecting </a:t>
            </a:r>
            <a:r>
              <a:rPr kumimoji="0" lang="en-US" sz="1800" b="0" i="0" u="none" strike="noStrike" kern="1200" cap="none" spc="0" normalizeH="0" baseline="0" noProof="0">
                <a:ln>
                  <a:noFill/>
                </a:ln>
                <a:solidFill>
                  <a:srgbClr val="191918"/>
                </a:solidFill>
                <a:effectLst/>
                <a:uLnTx/>
                <a:uFillTx/>
                <a:latin typeface="Arial" panose="020B0604020202020204"/>
                <a:ea typeface="Calibri"/>
                <a:cs typeface="Arial"/>
              </a:rPr>
              <a:t>"Send Invite."</a:t>
            </a: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Invite a Parent as a Contributor” section. The student is reminded that more information on their household financial situation is required to determine their federal student aid eligibility and that they need to invite a contributor to provide this information. The student is instructed to enter their parent’s email address into the text box and select “Send Invite.” ">
            <a:extLst>
              <a:ext uri="{FF2B5EF4-FFF2-40B4-BE49-F238E27FC236}">
                <a16:creationId xmlns:a16="http://schemas.microsoft.com/office/drawing/2014/main" id="{9795B986-47DA-A159-8CF1-49BD0DCD3B19}"/>
              </a:ext>
            </a:extLst>
          </p:cNvPr>
          <p:cNvPicPr>
            <a:picLocks noChangeAspect="1"/>
          </p:cNvPicPr>
          <p:nvPr/>
        </p:nvPicPr>
        <p:blipFill>
          <a:blip r:embed="rId2"/>
          <a:stretch>
            <a:fillRect/>
          </a:stretch>
        </p:blipFill>
        <p:spPr>
          <a:xfrm>
            <a:off x="545178" y="3039452"/>
            <a:ext cx="5242393" cy="3417120"/>
          </a:xfrm>
          <a:prstGeom prst="rect">
            <a:avLst/>
          </a:prstGeom>
          <a:ln>
            <a:solidFill>
              <a:schemeClr val="accent1"/>
            </a:solidFill>
          </a:ln>
        </p:spPr>
      </p:pic>
      <p:pic>
        <p:nvPicPr>
          <p:cNvPr id="7" name="Picture 6" descr="Screenshot of the pop-up window that appears after the student selects “Send Invite.” The student is asked to confirm the parent’s email address that they entered. A button allows the student to “Send Invite.” ">
            <a:extLst>
              <a:ext uri="{FF2B5EF4-FFF2-40B4-BE49-F238E27FC236}">
                <a16:creationId xmlns:a16="http://schemas.microsoft.com/office/drawing/2014/main" id="{6A048653-0DEC-F526-CA65-0E6C017C46DD}"/>
              </a:ext>
            </a:extLst>
          </p:cNvPr>
          <p:cNvPicPr>
            <a:picLocks noChangeAspect="1"/>
          </p:cNvPicPr>
          <p:nvPr/>
        </p:nvPicPr>
        <p:blipFill>
          <a:blip r:embed="rId3"/>
          <a:stretch>
            <a:fillRect/>
          </a:stretch>
        </p:blipFill>
        <p:spPr>
          <a:xfrm>
            <a:off x="6096000" y="3039452"/>
            <a:ext cx="5242394" cy="3383947"/>
          </a:xfrm>
          <a:prstGeom prst="rect">
            <a:avLst/>
          </a:prstGeom>
          <a:ln>
            <a:solidFill>
              <a:schemeClr val="accent1"/>
            </a:solidFill>
          </a:ln>
        </p:spPr>
      </p:pic>
      <p:sp>
        <p:nvSpPr>
          <p:cNvPr id="5" name="Arrow: Right 4">
            <a:extLst>
              <a:ext uri="{FF2B5EF4-FFF2-40B4-BE49-F238E27FC236}">
                <a16:creationId xmlns:a16="http://schemas.microsoft.com/office/drawing/2014/main" id="{7389F616-9323-2928-DD19-E3E3776FB83E}"/>
              </a:ext>
            </a:extLst>
          </p:cNvPr>
          <p:cNvSpPr/>
          <p:nvPr/>
        </p:nvSpPr>
        <p:spPr>
          <a:xfrm>
            <a:off x="2051304" y="6050361"/>
            <a:ext cx="521208" cy="2941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55614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EC858-4F86-BAC5-10FE-4FAAA5E01EB0}"/>
              </a:ext>
            </a:extLst>
          </p:cNvPr>
          <p:cNvSpPr>
            <a:spLocks noGrp="1"/>
          </p:cNvSpPr>
          <p:nvPr>
            <p:ph type="title"/>
          </p:nvPr>
        </p:nvSpPr>
        <p:spPr>
          <a:xfrm>
            <a:off x="778101" y="537764"/>
            <a:ext cx="11141756" cy="798177"/>
          </a:xfrm>
        </p:spPr>
        <p:txBody>
          <a:bodyPr/>
          <a:lstStyle/>
          <a:p>
            <a:r>
              <a:rPr lang="en-US" altLang="en-US" sz="3600" cap="none" spc="0">
                <a:latin typeface="Oswald"/>
              </a:rPr>
              <a:t>Dependent Student: Invite Contributor (Continued 2 of 2)</a:t>
            </a:r>
            <a:endParaRPr lang="en-US" sz="3600"/>
          </a:p>
        </p:txBody>
      </p:sp>
      <p:sp>
        <p:nvSpPr>
          <p:cNvPr id="3" name="Slide Number Placeholder 2">
            <a:extLst>
              <a:ext uri="{FF2B5EF4-FFF2-40B4-BE49-F238E27FC236}">
                <a16:creationId xmlns:a16="http://schemas.microsoft.com/office/drawing/2014/main" id="{E0B3F07E-96CB-6064-1C9A-F303A71B9EEC}"/>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662073B9-5713-E4BF-152C-15163528F10F}"/>
              </a:ext>
            </a:extLst>
          </p:cNvPr>
          <p:cNvSpPr txBox="1"/>
          <p:nvPr/>
        </p:nvSpPr>
        <p:spPr>
          <a:xfrm>
            <a:off x="652639" y="1718378"/>
            <a:ext cx="3481211"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This page confirms the student’s parent will receive an email inviting them to the student’s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form. The parent can access the form by accepting the invitation in the email. On this page, the student is also provided an invitation link and invitation code that can be shared directly with the parent.</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continuation of the “Invite a Parent as a Contributor” section, which informs the student that the contributor invite has been sent to their parent. The student is also provided with other ways to send the invite, including an invite hyperlink they can copy and an invite code. Below that is a button to “Cancel Invite.” ">
            <a:extLst>
              <a:ext uri="{FF2B5EF4-FFF2-40B4-BE49-F238E27FC236}">
                <a16:creationId xmlns:a16="http://schemas.microsoft.com/office/drawing/2014/main" id="{1DF0D78B-E084-FF1F-0690-B833949C2FA9}"/>
              </a:ext>
            </a:extLst>
          </p:cNvPr>
          <p:cNvPicPr>
            <a:picLocks noChangeAspect="1"/>
          </p:cNvPicPr>
          <p:nvPr/>
        </p:nvPicPr>
        <p:blipFill>
          <a:blip r:embed="rId2"/>
          <a:stretch>
            <a:fillRect/>
          </a:stretch>
        </p:blipFill>
        <p:spPr>
          <a:xfrm>
            <a:off x="4213860" y="1552817"/>
            <a:ext cx="7520940" cy="4748415"/>
          </a:xfrm>
          <a:prstGeom prst="rect">
            <a:avLst/>
          </a:prstGeom>
          <a:ln>
            <a:solidFill>
              <a:schemeClr val="accent1"/>
            </a:solidFill>
          </a:ln>
        </p:spPr>
      </p:pic>
      <p:sp>
        <p:nvSpPr>
          <p:cNvPr id="5" name="Arrow: Right 4">
            <a:extLst>
              <a:ext uri="{FF2B5EF4-FFF2-40B4-BE49-F238E27FC236}">
                <a16:creationId xmlns:a16="http://schemas.microsoft.com/office/drawing/2014/main" id="{F0735AAE-B6F0-91FC-4551-E87E3DFDB0C9}"/>
              </a:ext>
            </a:extLst>
          </p:cNvPr>
          <p:cNvSpPr/>
          <p:nvPr/>
        </p:nvSpPr>
        <p:spPr>
          <a:xfrm>
            <a:off x="5859775" y="4682109"/>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315D8DDC-0EFE-A88F-4099-9FCBEF0EA7F5}"/>
              </a:ext>
            </a:extLst>
          </p:cNvPr>
          <p:cNvSpPr/>
          <p:nvPr/>
        </p:nvSpPr>
        <p:spPr>
          <a:xfrm>
            <a:off x="8763000" y="5429766"/>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3780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58EE76FC-9E2E-9900-5D34-28D9EB9CFA5E}"/>
              </a:ext>
            </a:extLst>
          </p:cNvPr>
          <p:cNvSpPr txBox="1"/>
          <p:nvPr/>
        </p:nvSpPr>
        <p:spPr>
          <a:xfrm>
            <a:off x="681798" y="1739612"/>
            <a:ext cx="3366328" cy="46115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review page displays the responses that the student has provided in the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The student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can view all responses by selecting "Expand All" or expand each section individually. To edit a response, the student can select the question’s hyperlink to be taken to the corresponding page. </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student review page. Each of the four previous sections, which the student can expand and collapse, are listed to have the student review and verify the information. Below that is the status of the contributor section of the student’s FAFSA form, informing them that the section is shared with one contributor. The contributor the student invited to their form is listed for the student to review. An icon beside the contributor indicates that an invite has been sent. The student can use the “Manage Invitations” hyperlink to update the contributors if needed. ">
            <a:extLst>
              <a:ext uri="{FF2B5EF4-FFF2-40B4-BE49-F238E27FC236}">
                <a16:creationId xmlns:a16="http://schemas.microsoft.com/office/drawing/2014/main" id="{5EE0716D-4BAC-E286-5C21-19935CF14D7A}"/>
              </a:ext>
            </a:extLst>
          </p:cNvPr>
          <p:cNvPicPr>
            <a:picLocks noChangeAspect="1"/>
          </p:cNvPicPr>
          <p:nvPr/>
        </p:nvPicPr>
        <p:blipFill>
          <a:blip r:embed="rId3"/>
          <a:stretch>
            <a:fillRect/>
          </a:stretch>
        </p:blipFill>
        <p:spPr>
          <a:xfrm>
            <a:off x="4762500" y="1425370"/>
            <a:ext cx="5806039" cy="5075665"/>
          </a:xfrm>
          <a:prstGeom prst="rect">
            <a:avLst/>
          </a:prstGeom>
          <a:ln>
            <a:solidFill>
              <a:schemeClr val="accent1"/>
            </a:solidFill>
          </a:ln>
        </p:spPr>
      </p:pic>
    </p:spTree>
    <p:extLst>
      <p:ext uri="{BB962C8B-B14F-4D97-AF65-F5344CB8AC3E}">
        <p14:creationId xmlns:p14="http://schemas.microsoft.com/office/powerpoint/2010/main" val="4126241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674680-CC21-AE6A-CEC8-54B53EB4A6C8}"/>
              </a:ext>
            </a:extLst>
          </p:cNvPr>
          <p:cNvPicPr>
            <a:picLocks noChangeAspect="1"/>
          </p:cNvPicPr>
          <p:nvPr/>
        </p:nvPicPr>
        <p:blipFill>
          <a:blip r:embed="rId3"/>
          <a:stretch>
            <a:fillRect/>
          </a:stretch>
        </p:blipFill>
        <p:spPr>
          <a:xfrm>
            <a:off x="2470492" y="9288"/>
            <a:ext cx="7251016" cy="6848712"/>
          </a:xfrm>
          <a:prstGeom prst="rect">
            <a:avLst/>
          </a:prstGeom>
        </p:spPr>
      </p:pic>
    </p:spTree>
    <p:extLst>
      <p:ext uri="{BB962C8B-B14F-4D97-AF65-F5344CB8AC3E}">
        <p14:creationId xmlns:p14="http://schemas.microsoft.com/office/powerpoint/2010/main" val="12514868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41A117EB-624F-8C96-92AA-78CE7DA1AC63}"/>
              </a:ext>
            </a:extLst>
          </p:cNvPr>
          <p:cNvSpPr txBox="1"/>
          <p:nvPr/>
        </p:nvSpPr>
        <p:spPr>
          <a:xfrm>
            <a:off x="655141" y="1718685"/>
            <a:ext cx="1840410"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On this page, the student reviews the terms and conditions of the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form and what they’ll agree to when the student signs the form. </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signature page. The student is instructed to review the terms and conditions they will be agreeing to by signing the FAFSA form.">
            <a:extLst>
              <a:ext uri="{FF2B5EF4-FFF2-40B4-BE49-F238E27FC236}">
                <a16:creationId xmlns:a16="http://schemas.microsoft.com/office/drawing/2014/main" id="{D78A588C-1F02-F0E7-4960-F23B779ED0D5}"/>
              </a:ext>
            </a:extLst>
          </p:cNvPr>
          <p:cNvPicPr>
            <a:picLocks noChangeAspect="1"/>
          </p:cNvPicPr>
          <p:nvPr/>
        </p:nvPicPr>
        <p:blipFill>
          <a:blip r:embed="rId3"/>
          <a:stretch>
            <a:fillRect/>
          </a:stretch>
        </p:blipFill>
        <p:spPr>
          <a:xfrm>
            <a:off x="2971800" y="1456453"/>
            <a:ext cx="8286749" cy="4978894"/>
          </a:xfrm>
          <a:prstGeom prst="rect">
            <a:avLst/>
          </a:prstGeom>
          <a:ln>
            <a:solidFill>
              <a:schemeClr val="accent1"/>
            </a:solidFill>
          </a:ln>
        </p:spPr>
      </p:pic>
    </p:spTree>
    <p:extLst>
      <p:ext uri="{BB962C8B-B14F-4D97-AF65-F5344CB8AC3E}">
        <p14:creationId xmlns:p14="http://schemas.microsoft.com/office/powerpoint/2010/main" val="4105109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Signature (Continued)</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E0CA833-9BA8-695E-4CBE-D954B0E6F367}"/>
              </a:ext>
            </a:extLst>
          </p:cNvPr>
          <p:cNvSpPr txBox="1"/>
          <p:nvPr/>
        </p:nvSpPr>
        <p:spPr>
          <a:xfrm>
            <a:off x="695244" y="1718685"/>
            <a:ext cx="3571956"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student signature page. After agreeing to the terms and conditions of the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form and digitally signing, the student is able to submit their sections of the FAFSA form. Since parent information has not been provided, the FAFSA form is not considered complete and can’t be processed yet. </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8" name="Picture 7" descr="Screenshot continuation of the signature page, which lists the remaining terms and conditions that the student agrees to by signing the FAFSA form. A checkbox indicates the student agrees to the terms, and there is a button the student can select to “Sign” the form.">
            <a:extLst>
              <a:ext uri="{FF2B5EF4-FFF2-40B4-BE49-F238E27FC236}">
                <a16:creationId xmlns:a16="http://schemas.microsoft.com/office/drawing/2014/main" id="{B818CC92-D2B3-8455-8157-3779BF9CFE5B}"/>
              </a:ext>
            </a:extLst>
          </p:cNvPr>
          <p:cNvPicPr>
            <a:picLocks noChangeAspect="1"/>
          </p:cNvPicPr>
          <p:nvPr/>
        </p:nvPicPr>
        <p:blipFill>
          <a:blip r:embed="rId3"/>
          <a:stretch>
            <a:fillRect/>
          </a:stretch>
        </p:blipFill>
        <p:spPr>
          <a:xfrm>
            <a:off x="5637325" y="1639054"/>
            <a:ext cx="4724809" cy="4861981"/>
          </a:xfrm>
          <a:prstGeom prst="rect">
            <a:avLst/>
          </a:prstGeom>
          <a:ln>
            <a:solidFill>
              <a:srgbClr val="0070C0"/>
            </a:solidFill>
          </a:ln>
        </p:spPr>
      </p:pic>
      <p:sp>
        <p:nvSpPr>
          <p:cNvPr id="3" name="Arrow: Left 2">
            <a:extLst>
              <a:ext uri="{FF2B5EF4-FFF2-40B4-BE49-F238E27FC236}">
                <a16:creationId xmlns:a16="http://schemas.microsoft.com/office/drawing/2014/main" id="{9EC7D8F5-1247-4220-26B7-C90EAE6A942D}"/>
              </a:ext>
            </a:extLst>
          </p:cNvPr>
          <p:cNvSpPr/>
          <p:nvPr/>
        </p:nvSpPr>
        <p:spPr>
          <a:xfrm>
            <a:off x="10028759" y="6087888"/>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37833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487" y="29701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Section Complete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D14C24C-5879-9D9D-8034-231E7F261124}"/>
              </a:ext>
            </a:extLst>
          </p:cNvPr>
          <p:cNvSpPr txBox="1"/>
          <p:nvPr/>
        </p:nvSpPr>
        <p:spPr>
          <a:xfrm>
            <a:off x="668351" y="1725393"/>
            <a:ext cx="4056049"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Upon digitally signing the student section, the student is presented with the </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Pending Submission</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page. The student is reminded that their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is not completed and can’t be submitted until the parent completes the contributor section of the form and signs it. This page also displays next steps the student can take, including tracking and managing their form.</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613622" y="6459982"/>
            <a:ext cx="583002" cy="3996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student completion page, informing the student that their FAFSA form is pending submission. The student is reminded that the FAFSA form cannot be processed until the contributors complete the required sections. Below that, the contributor is listed, with an icon beside the name describing the status of the contributor as “Invite Sent.” Below that, the student is reminded that they can track and manage their FAFSA form and contributors by selecting the “View Status” button.">
            <a:extLst>
              <a:ext uri="{FF2B5EF4-FFF2-40B4-BE49-F238E27FC236}">
                <a16:creationId xmlns:a16="http://schemas.microsoft.com/office/drawing/2014/main" id="{8894AE3D-1CEC-5D72-56A2-67E5E7898F6C}"/>
              </a:ext>
            </a:extLst>
          </p:cNvPr>
          <p:cNvPicPr>
            <a:picLocks noChangeAspect="1"/>
          </p:cNvPicPr>
          <p:nvPr/>
        </p:nvPicPr>
        <p:blipFill>
          <a:blip r:embed="rId3"/>
          <a:stretch>
            <a:fillRect/>
          </a:stretch>
        </p:blipFill>
        <p:spPr>
          <a:xfrm>
            <a:off x="5286376" y="1091543"/>
            <a:ext cx="6127458" cy="5172460"/>
          </a:xfrm>
          <a:prstGeom prst="rect">
            <a:avLst/>
          </a:prstGeom>
          <a:ln>
            <a:solidFill>
              <a:schemeClr val="accent1"/>
            </a:solidFill>
          </a:ln>
        </p:spPr>
      </p:pic>
    </p:spTree>
    <p:extLst>
      <p:ext uri="{BB962C8B-B14F-4D97-AF65-F5344CB8AC3E}">
        <p14:creationId xmlns:p14="http://schemas.microsoft.com/office/powerpoint/2010/main" val="17665915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8CC2B-DE77-1D39-2F8D-185D9E705F1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08DBA5D-5939-4657-FF9B-CD7DE9FA21D4}"/>
              </a:ext>
            </a:extLst>
          </p:cNvPr>
          <p:cNvSpPr>
            <a:spLocks noGrp="1"/>
          </p:cNvSpPr>
          <p:nvPr>
            <p:ph type="title"/>
          </p:nvPr>
        </p:nvSpPr>
        <p:spPr>
          <a:xfrm>
            <a:off x="912569" y="2037653"/>
            <a:ext cx="11624871" cy="2057397"/>
          </a:xfrm>
        </p:spPr>
        <p:txBody>
          <a:bodyPr/>
          <a:lstStyle/>
          <a:p>
            <a:r>
              <a:rPr lang="en-US" sz="4800" cap="none" dirty="0">
                <a:latin typeface="Oswald"/>
                <a:ea typeface="Noto Serif"/>
                <a:cs typeface="Noto Serif"/>
              </a:rPr>
              <a:t>Dependent Student Parent Section</a:t>
            </a:r>
            <a:endParaRPr lang="en-US" sz="4800" cap="none" dirty="0">
              <a:ea typeface="Noto Serif"/>
              <a:cs typeface="Noto Serif"/>
            </a:endParaRPr>
          </a:p>
        </p:txBody>
      </p:sp>
      <p:sp>
        <p:nvSpPr>
          <p:cNvPr id="3" name="Slide Number Placeholder 2">
            <a:extLst>
              <a:ext uri="{FF2B5EF4-FFF2-40B4-BE49-F238E27FC236}">
                <a16:creationId xmlns:a16="http://schemas.microsoft.com/office/drawing/2014/main" id="{FE3A2783-085E-E113-AE77-A6820A9046B9}"/>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16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518056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Email</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712E9495-A1BE-BC50-0A43-7BE95E25156E}"/>
              </a:ext>
            </a:extLst>
          </p:cNvPr>
          <p:cNvSpPr txBox="1"/>
          <p:nvPr/>
        </p:nvSpPr>
        <p:spPr>
          <a:xfrm>
            <a:off x="655139" y="1581394"/>
            <a:ext cx="11274170" cy="872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NOT a view within StudentAid.gov or the FAFSA</a:t>
            </a:r>
            <a:r>
              <a:rPr kumimoji="0" lang="en-US" sz="1800" b="0" i="0" u="none" strike="noStrike" kern="1200" cap="none" spc="0" normalizeH="0" baseline="30000" noProof="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 form. This view demonstrates a parent opening the FAFSA invitation from their email. The parent selects "Accept Invitation" and is taken to StudentAid.gov.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email request sent to the parent contributor listed on the FAFSA form. The student’s name is included in the email headline. The email text reminds the parent that the student won’t be eligible for federal student aid without their help. Additional text informs the parent that they will need an account username and password to log in and complete this request. Above that, there is a button the parent can select to “Accept Invitation.”">
            <a:extLst>
              <a:ext uri="{FF2B5EF4-FFF2-40B4-BE49-F238E27FC236}">
                <a16:creationId xmlns:a16="http://schemas.microsoft.com/office/drawing/2014/main" id="{79AEA3A8-F242-BB34-136B-4190865A85E7}"/>
              </a:ext>
            </a:extLst>
          </p:cNvPr>
          <p:cNvPicPr>
            <a:picLocks noChangeAspect="1"/>
          </p:cNvPicPr>
          <p:nvPr/>
        </p:nvPicPr>
        <p:blipFill>
          <a:blip r:embed="rId3"/>
          <a:stretch>
            <a:fillRect/>
          </a:stretch>
        </p:blipFill>
        <p:spPr>
          <a:xfrm>
            <a:off x="1788946" y="2588545"/>
            <a:ext cx="3500688" cy="4107280"/>
          </a:xfrm>
          <a:prstGeom prst="rect">
            <a:avLst/>
          </a:prstGeom>
          <a:ln>
            <a:solidFill>
              <a:srgbClr val="4472C4"/>
            </a:solidFill>
          </a:ln>
        </p:spPr>
      </p:pic>
      <p:pic>
        <p:nvPicPr>
          <p:cNvPr id="4" name="Picture 3" descr="Screenshot continuation of the email request sent to the parent contributor listed on the FAFSA form. The parent is provided with the invitation code for the student’s FAFSA form. Below that, there is a hyperlink for the parent to “decline the invitation.” The parent is reminded that their information will determine what aid the student is eligible for and that being a contributor doesn’t make the parent financially responsible. The parent is reminded that they should complete their section of the FAFSA form as soon as possible in case of state or school deadlines. ">
            <a:extLst>
              <a:ext uri="{FF2B5EF4-FFF2-40B4-BE49-F238E27FC236}">
                <a16:creationId xmlns:a16="http://schemas.microsoft.com/office/drawing/2014/main" id="{DA5A6FCD-2847-AED1-C86F-61617EAFEB04}"/>
              </a:ext>
            </a:extLst>
          </p:cNvPr>
          <p:cNvPicPr>
            <a:picLocks noChangeAspect="1"/>
          </p:cNvPicPr>
          <p:nvPr/>
        </p:nvPicPr>
        <p:blipFill>
          <a:blip r:embed="rId4"/>
          <a:stretch>
            <a:fillRect/>
          </a:stretch>
        </p:blipFill>
        <p:spPr>
          <a:xfrm>
            <a:off x="6296526" y="2584281"/>
            <a:ext cx="3148265" cy="4115805"/>
          </a:xfrm>
          <a:prstGeom prst="rect">
            <a:avLst/>
          </a:prstGeom>
          <a:ln>
            <a:solidFill>
              <a:srgbClr val="4472C4"/>
            </a:solidFill>
          </a:ln>
        </p:spPr>
      </p:pic>
      <p:sp>
        <p:nvSpPr>
          <p:cNvPr id="6" name="Arrow: Left 5">
            <a:extLst>
              <a:ext uri="{FF2B5EF4-FFF2-40B4-BE49-F238E27FC236}">
                <a16:creationId xmlns:a16="http://schemas.microsoft.com/office/drawing/2014/main" id="{7E5B358C-D9BE-30A1-68A7-E29884406E70}"/>
              </a:ext>
            </a:extLst>
          </p:cNvPr>
          <p:cNvSpPr/>
          <p:nvPr/>
        </p:nvSpPr>
        <p:spPr>
          <a:xfrm>
            <a:off x="8770374" y="2653407"/>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46DD04AB-7CA3-CE4C-F185-29A715ADFD61}"/>
              </a:ext>
            </a:extLst>
          </p:cNvPr>
          <p:cNvSpPr/>
          <p:nvPr/>
        </p:nvSpPr>
        <p:spPr>
          <a:xfrm>
            <a:off x="1868129" y="5539052"/>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12531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1457"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dirty="0">
                <a:latin typeface="Oswald"/>
              </a:rPr>
              <a:t>Dependent Student: Parent Log-in</a:t>
            </a:r>
            <a:endParaRPr lang="en-US" altLang="en-US" sz="3600" b="1" i="0" u="none" strike="noStrike" kern="1200" cap="none" spc="0" normalizeH="0" baseline="0" noProof="0" dirty="0">
              <a:ln>
                <a:noFill/>
              </a:ln>
              <a:effectLst/>
              <a:uLnTx/>
              <a:uFillTx/>
              <a:latin typeface="Oswald"/>
            </a:endParaRPr>
          </a:p>
        </p:txBody>
      </p:sp>
      <p:sp>
        <p:nvSpPr>
          <p:cNvPr id="2" name="TextBox 1">
            <a:extLst>
              <a:ext uri="{FF2B5EF4-FFF2-40B4-BE49-F238E27FC236}">
                <a16:creationId xmlns:a16="http://schemas.microsoft.com/office/drawing/2014/main" id="{6D5ABAA3-5A34-41CF-7EF9-814C383D2EA8}"/>
              </a:ext>
            </a:extLst>
          </p:cNvPr>
          <p:cNvSpPr txBox="1"/>
          <p:nvPr/>
        </p:nvSpPr>
        <p:spPr>
          <a:xfrm>
            <a:off x="668352" y="1735273"/>
            <a:ext cx="3549688"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parent is taken from their email to the "Log In" page to enter their credentials. To access the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all users are required to have a StudentAid.gov account username and password. If the parent doesn't have a username and password, they can select "Create an Account."</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a:xfrm>
            <a:off x="11730039" y="6459982"/>
            <a:ext cx="583002" cy="3996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Log In page. A text box asks the parent to enter their email, phone number or username. There is a button to “Continue,” or the parent can select the hyperlink for “Forgot email, phone, or username.”">
            <a:extLst>
              <a:ext uri="{FF2B5EF4-FFF2-40B4-BE49-F238E27FC236}">
                <a16:creationId xmlns:a16="http://schemas.microsoft.com/office/drawing/2014/main" id="{37EE04E3-CD58-45FB-2878-03DC10146B50}"/>
              </a:ext>
            </a:extLst>
          </p:cNvPr>
          <p:cNvPicPr>
            <a:picLocks noChangeAspect="1"/>
          </p:cNvPicPr>
          <p:nvPr/>
        </p:nvPicPr>
        <p:blipFill>
          <a:blip r:embed="rId3"/>
          <a:stretch>
            <a:fillRect/>
          </a:stretch>
        </p:blipFill>
        <p:spPr>
          <a:xfrm>
            <a:off x="5024284" y="1456453"/>
            <a:ext cx="6375641" cy="2472158"/>
          </a:xfrm>
          <a:prstGeom prst="rect">
            <a:avLst/>
          </a:prstGeom>
          <a:ln>
            <a:solidFill>
              <a:schemeClr val="accent1"/>
            </a:solidFill>
          </a:ln>
        </p:spPr>
      </p:pic>
      <p:pic>
        <p:nvPicPr>
          <p:cNvPr id="4" name="Picture 3" descr="Screenshot continuation of the Log In page. The parent's account email address is displayed. A text box asks the parent to enter their password. There is a button to “Log In,” or the parent can select the hyperlink for “Forgot password.”">
            <a:extLst>
              <a:ext uri="{FF2B5EF4-FFF2-40B4-BE49-F238E27FC236}">
                <a16:creationId xmlns:a16="http://schemas.microsoft.com/office/drawing/2014/main" id="{76EE3E7E-62C9-DBFD-DA02-BDB09F78AB66}"/>
              </a:ext>
            </a:extLst>
          </p:cNvPr>
          <p:cNvPicPr>
            <a:picLocks noChangeAspect="1"/>
          </p:cNvPicPr>
          <p:nvPr/>
        </p:nvPicPr>
        <p:blipFill>
          <a:blip r:embed="rId4"/>
          <a:stretch>
            <a:fillRect/>
          </a:stretch>
        </p:blipFill>
        <p:spPr>
          <a:xfrm>
            <a:off x="4916130" y="4226495"/>
            <a:ext cx="6256268" cy="2233487"/>
          </a:xfrm>
          <a:prstGeom prst="rect">
            <a:avLst/>
          </a:prstGeom>
          <a:ln>
            <a:solidFill>
              <a:schemeClr val="accent1"/>
            </a:solidFill>
          </a:ln>
        </p:spPr>
      </p:pic>
    </p:spTree>
    <p:extLst>
      <p:ext uri="{BB962C8B-B14F-4D97-AF65-F5344CB8AC3E}">
        <p14:creationId xmlns:p14="http://schemas.microsoft.com/office/powerpoint/2010/main" val="31377586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highlight>
                  <a:srgbClr val="FFFFFF"/>
                </a:highlight>
                <a:latin typeface="Oswald"/>
              </a:rPr>
              <a:t>Dependent Student: Parent Accepts Invitation</a:t>
            </a:r>
            <a:endParaRPr lang="en-US" altLang="en-US" sz="3600" b="1" i="0" u="none" strike="noStrike" kern="1200" cap="none" spc="0" normalizeH="0" baseline="0" noProof="0">
              <a:ln>
                <a:noFill/>
              </a:ln>
              <a:effectLst/>
              <a:highlight>
                <a:srgbClr val="FFFFFF"/>
              </a:highlight>
              <a:uLnTx/>
              <a:uFillTx/>
              <a:latin typeface="Oswald"/>
            </a:endParaRPr>
          </a:p>
        </p:txBody>
      </p:sp>
      <p:sp>
        <p:nvSpPr>
          <p:cNvPr id="2" name="TextBox 1">
            <a:extLst>
              <a:ext uri="{FF2B5EF4-FFF2-40B4-BE49-F238E27FC236}">
                <a16:creationId xmlns:a16="http://schemas.microsoft.com/office/drawing/2014/main" id="{386A0EF1-3B02-55D2-01BF-FB1CE20BF306}"/>
              </a:ext>
            </a:extLst>
          </p:cNvPr>
          <p:cNvSpPr txBox="1"/>
          <p:nvPr/>
        </p:nvSpPr>
        <p:spPr>
          <a:xfrm>
            <a:off x="694765" y="1727947"/>
            <a:ext cx="2490887"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After logging in, the parent is taken to the "Accept 2026–27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Invitation" page. The invitation code from the parent’s email automatically fills in the text box if the parent used the link from the email.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Accept FAFSA Invitation page. The invitation code is appears in the text box for the parent to select “Submit.” If the parent needs to accept an invitation for a different year, they are informed they can go to “My Activity” to find any existing invitations for an earlier year’s FAFSA form. If the parent doesn’t have an invitation code, they are instructed to speak with the person who invited them to the form. ">
            <a:extLst>
              <a:ext uri="{FF2B5EF4-FFF2-40B4-BE49-F238E27FC236}">
                <a16:creationId xmlns:a16="http://schemas.microsoft.com/office/drawing/2014/main" id="{EFB82691-3091-244D-5957-96137BB9D601}"/>
              </a:ext>
            </a:extLst>
          </p:cNvPr>
          <p:cNvPicPr>
            <a:picLocks noChangeAspect="1"/>
          </p:cNvPicPr>
          <p:nvPr/>
        </p:nvPicPr>
        <p:blipFill>
          <a:blip r:embed="rId3"/>
          <a:stretch>
            <a:fillRect/>
          </a:stretch>
        </p:blipFill>
        <p:spPr>
          <a:xfrm>
            <a:off x="3413254" y="1762237"/>
            <a:ext cx="7736688" cy="4161730"/>
          </a:xfrm>
          <a:prstGeom prst="rect">
            <a:avLst/>
          </a:prstGeom>
          <a:ln>
            <a:solidFill>
              <a:srgbClr val="0070C0"/>
            </a:solidFill>
          </a:ln>
        </p:spPr>
      </p:pic>
    </p:spTree>
    <p:extLst>
      <p:ext uri="{BB962C8B-B14F-4D97-AF65-F5344CB8AC3E}">
        <p14:creationId xmlns:p14="http://schemas.microsoft.com/office/powerpoint/2010/main" val="1116706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A5ED4-E7DB-3698-A65E-827D0E8BB78D}"/>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F17ADEA-6789-52F9-E28E-D30C60B5921D}"/>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highlight>
                  <a:srgbClr val="FFFFFF"/>
                </a:highlight>
                <a:latin typeface="Oswald"/>
              </a:rPr>
              <a:t>Dependent Student: Parent Accepts Invitation (Continued)</a:t>
            </a:r>
            <a:endParaRPr lang="en-US" altLang="en-US" sz="3600" b="1" i="0" u="none" strike="noStrike" kern="1200" cap="none" spc="0" normalizeH="0" baseline="0" noProof="0">
              <a:ln>
                <a:noFill/>
              </a:ln>
              <a:effectLst/>
              <a:highlight>
                <a:srgbClr val="FFFFFF"/>
              </a:highlight>
              <a:uLnTx/>
              <a:uFillTx/>
              <a:latin typeface="Oswald"/>
            </a:endParaRPr>
          </a:p>
        </p:txBody>
      </p:sp>
      <p:sp>
        <p:nvSpPr>
          <p:cNvPr id="2" name="TextBox 1">
            <a:extLst>
              <a:ext uri="{FF2B5EF4-FFF2-40B4-BE49-F238E27FC236}">
                <a16:creationId xmlns:a16="http://schemas.microsoft.com/office/drawing/2014/main" id="{6163E942-50B7-4CD6-F665-381D243DF507}"/>
              </a:ext>
            </a:extLst>
          </p:cNvPr>
          <p:cNvSpPr txBox="1"/>
          <p:nvPr/>
        </p:nvSpPr>
        <p:spPr>
          <a:xfrm>
            <a:off x="694766" y="1727947"/>
            <a:ext cx="3316795"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mn-ea"/>
                <a:cs typeface="Arial"/>
              </a:rPr>
              <a:t>When the parent selects "Submit," a pop-up window appears, confirming the student’s name and reminding the parent that their personal information is needed to fill out the student’s FAFSA</a:t>
            </a:r>
            <a:r>
              <a:rPr kumimoji="0" lang="en-US" sz="1800" b="0" i="0" u="none" strike="noStrike" kern="1200" cap="none" spc="0" normalizeH="0" baseline="30000" noProof="0" dirty="0">
                <a:ln>
                  <a:noFill/>
                </a:ln>
                <a:solidFill>
                  <a:srgbClr val="191918"/>
                </a:solidFill>
                <a:effectLst/>
                <a:uLnTx/>
                <a:uFillTx/>
                <a:latin typeface="Arial"/>
                <a:ea typeface="+mn-ea"/>
                <a:cs typeface="Arial"/>
              </a:rPr>
              <a:t>®</a:t>
            </a:r>
            <a:r>
              <a:rPr kumimoji="0" lang="en-US" sz="1800" b="0" i="0" u="none" strike="noStrike" kern="1200" cap="none" spc="0" normalizeH="0" baseline="0" noProof="0" dirty="0">
                <a:ln>
                  <a:noFill/>
                </a:ln>
                <a:solidFill>
                  <a:srgbClr val="191918"/>
                </a:solidFill>
                <a:effectLst/>
                <a:uLnTx/>
                <a:uFillTx/>
                <a:latin typeface="Arial"/>
                <a:ea typeface="+mn-ea"/>
                <a:cs typeface="Arial"/>
              </a:rPr>
              <a:t> form. The parent selects "Accept" to agree to sharing their information and enters the FAFSA form. </a:t>
            </a:r>
            <a:endParaRPr kumimoji="0" lang="en-US" sz="1800" b="0" i="0" u="none" strike="noStrike" kern="1200" cap="none" spc="0" normalizeH="0" baseline="0" noProof="0" dirty="0">
              <a:ln>
                <a:noFill/>
              </a:ln>
              <a:solidFill>
                <a:srgbClr val="191918"/>
              </a:solidFill>
              <a:effectLst/>
              <a:uLnTx/>
              <a:uFillTx/>
              <a:latin typeface="Arial" panose="020B0604020202020204"/>
              <a:ea typeface="+mn-ea"/>
              <a:cs typeface="+mn-cs"/>
            </a:endParaRPr>
          </a:p>
        </p:txBody>
      </p:sp>
      <p:sp>
        <p:nvSpPr>
          <p:cNvPr id="5" name="Slide Number Placeholder 4">
            <a:extLst>
              <a:ext uri="{FF2B5EF4-FFF2-40B4-BE49-F238E27FC236}">
                <a16:creationId xmlns:a16="http://schemas.microsoft.com/office/drawing/2014/main" id="{9E486451-9407-15CF-3A81-CB64636CD222}"/>
              </a:ext>
              <a:ext uri="{C183D7F6-B498-43B3-948B-1728B52AA6E4}">
                <adec:decorative xmlns:adec="http://schemas.microsoft.com/office/drawing/2017/decorative" val="1"/>
              </a:ext>
            </a:extLst>
          </p:cNvPr>
          <p:cNvSpPr>
            <a:spLocks noGrp="1"/>
          </p:cNvSpPr>
          <p:nvPr>
            <p:ph type="sldNum" sz="quarter" idx="4"/>
          </p:nvPr>
        </p:nvSpPr>
        <p:spPr>
          <a:xfrm>
            <a:off x="11655956" y="6459982"/>
            <a:ext cx="583002" cy="39960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pop-up window that appears after the parent selects “Submit.” The parent is informed that by accepting this invitation, they agree to share their information on the FAFSA form. The parent has the option to “Accept” or “Decline.” ">
            <a:extLst>
              <a:ext uri="{FF2B5EF4-FFF2-40B4-BE49-F238E27FC236}">
                <a16:creationId xmlns:a16="http://schemas.microsoft.com/office/drawing/2014/main" id="{7ED1FBC6-5EB7-C026-0955-FD6A0A9611D5}"/>
              </a:ext>
            </a:extLst>
          </p:cNvPr>
          <p:cNvPicPr>
            <a:picLocks noChangeAspect="1"/>
          </p:cNvPicPr>
          <p:nvPr/>
        </p:nvPicPr>
        <p:blipFill>
          <a:blip r:embed="rId3"/>
          <a:stretch>
            <a:fillRect/>
          </a:stretch>
        </p:blipFill>
        <p:spPr>
          <a:xfrm>
            <a:off x="4473677" y="1246878"/>
            <a:ext cx="6965847" cy="5370232"/>
          </a:xfrm>
          <a:prstGeom prst="rect">
            <a:avLst/>
          </a:prstGeom>
          <a:ln>
            <a:solidFill>
              <a:schemeClr val="accent1"/>
            </a:solidFill>
          </a:ln>
        </p:spPr>
      </p:pic>
    </p:spTree>
    <p:extLst>
      <p:ext uri="{BB962C8B-B14F-4D97-AF65-F5344CB8AC3E}">
        <p14:creationId xmlns:p14="http://schemas.microsoft.com/office/powerpoint/2010/main" val="26578440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a:t>
            </a:r>
            <a:r>
              <a:rPr lang="en-US" altLang="en-US" sz="3600" cap="none" spc="0">
                <a:latin typeface="Oswald"/>
              </a:rPr>
              <a:t>:</a:t>
            </a:r>
            <a:r>
              <a:rPr kumimoji="0" lang="en-US" altLang="en-US" sz="3600" b="1" i="0" u="none" strike="noStrike" kern="1200" cap="none" spc="0" normalizeH="0" baseline="0" noProof="0">
                <a:ln>
                  <a:noFill/>
                </a:ln>
                <a:solidFill>
                  <a:schemeClr val="tx1"/>
                </a:solidFill>
                <a:effectLst/>
                <a:uLnTx/>
                <a:uFillTx/>
                <a:latin typeface="Oswald"/>
                <a:ea typeface="+mn-ea"/>
                <a:cs typeface="+mn-cs"/>
              </a:rPr>
              <a:t> Parent Onboarding (1 of 4)</a:t>
            </a:r>
          </a:p>
        </p:txBody>
      </p:sp>
      <p:sp>
        <p:nvSpPr>
          <p:cNvPr id="2" name="TextBox 1">
            <a:extLst>
              <a:ext uri="{FF2B5EF4-FFF2-40B4-BE49-F238E27FC236}">
                <a16:creationId xmlns:a16="http://schemas.microsoft.com/office/drawing/2014/main" id="{AB5D17B8-AEF0-5481-BF08-9C8A14E28096}"/>
              </a:ext>
            </a:extLst>
          </p:cNvPr>
          <p:cNvSpPr txBox="1"/>
          <p:nvPr/>
        </p:nvSpPr>
        <p:spPr>
          <a:xfrm>
            <a:off x="654904" y="1725394"/>
            <a:ext cx="2619238"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When the parent enters a </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2026–27</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for the first time, they are taken through the FAFSA onboarding process. The first onboarding page provides an introduction of the FAFSA form and an accompanying video.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first page of the “Understanding the FAFSA Form” section. The page features a video titled “What is FAFSA and why is it important?” for the parent to watch. ">
            <a:extLst>
              <a:ext uri="{FF2B5EF4-FFF2-40B4-BE49-F238E27FC236}">
                <a16:creationId xmlns:a16="http://schemas.microsoft.com/office/drawing/2014/main" id="{44178191-D7EE-BC6D-8140-ECC3E9B12EE4}"/>
              </a:ext>
            </a:extLst>
          </p:cNvPr>
          <p:cNvPicPr>
            <a:picLocks noChangeAspect="1"/>
          </p:cNvPicPr>
          <p:nvPr/>
        </p:nvPicPr>
        <p:blipFill>
          <a:blip r:embed="rId3"/>
          <a:stretch>
            <a:fillRect/>
          </a:stretch>
        </p:blipFill>
        <p:spPr>
          <a:xfrm>
            <a:off x="4198374" y="1456452"/>
            <a:ext cx="6211932" cy="5158131"/>
          </a:xfrm>
          <a:prstGeom prst="rect">
            <a:avLst/>
          </a:prstGeom>
          <a:ln>
            <a:solidFill>
              <a:schemeClr val="accent1"/>
            </a:solidFill>
          </a:ln>
        </p:spPr>
      </p:pic>
    </p:spTree>
    <p:extLst>
      <p:ext uri="{BB962C8B-B14F-4D97-AF65-F5344CB8AC3E}">
        <p14:creationId xmlns:p14="http://schemas.microsoft.com/office/powerpoint/2010/main" val="22047010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a:t>
            </a:r>
            <a:r>
              <a:rPr lang="en-US" altLang="en-US" sz="3600" cap="none" spc="0">
                <a:latin typeface="Oswald"/>
              </a:rPr>
              <a:t>:</a:t>
            </a:r>
            <a:r>
              <a:rPr kumimoji="0" lang="en-US" altLang="en-US" sz="3600" b="1" i="0" u="none" strike="noStrike" kern="1200" cap="none" spc="0" normalizeH="0" baseline="0" noProof="0">
                <a:ln>
                  <a:noFill/>
                </a:ln>
                <a:solidFill>
                  <a:schemeClr val="tx1"/>
                </a:solidFill>
                <a:effectLst/>
                <a:uLnTx/>
                <a:uFillTx/>
                <a:latin typeface="Oswald"/>
                <a:ea typeface="+mn-ea"/>
                <a:cs typeface="+mn-cs"/>
              </a:rPr>
              <a:t> Parent Onboarding (2 of 4)</a:t>
            </a:r>
          </a:p>
        </p:txBody>
      </p:sp>
      <p:sp>
        <p:nvSpPr>
          <p:cNvPr id="2" name="TextBox 1">
            <a:extLst>
              <a:ext uri="{FF2B5EF4-FFF2-40B4-BE49-F238E27FC236}">
                <a16:creationId xmlns:a16="http://schemas.microsoft.com/office/drawing/2014/main" id="{75BF32BB-95B8-66B8-8C33-61F3F79205C4}"/>
              </a:ext>
            </a:extLst>
          </p:cNvPr>
          <p:cNvSpPr txBox="1"/>
          <p:nvPr/>
        </p:nvSpPr>
        <p:spPr>
          <a:xfrm>
            <a:off x="681798" y="1730744"/>
            <a:ext cx="3005300"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second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onboarding page provides information and a video about contributors that may be required to participate on the student’s FAFSA form. This page also provides information on how the parent will invite contributors to the FAFSA form.</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second page of the “Understanding the FAFSA Form” section, which explains the expectations of the contributor when completing the form and includes a video that the parent can watch about who is a contributor on the FAFSA form. The parent is informed that the answers they provide will determine if any contributors are identified and that these contributors will need to complete their own sections of the form. Information is also provided on how the parent will invite their contributor to complete the required sections of the FAFSA form, including that each contributor will need their own StudentAid.gov account and that the parent will need to provide the contributor’s email address. ">
            <a:extLst>
              <a:ext uri="{FF2B5EF4-FFF2-40B4-BE49-F238E27FC236}">
                <a16:creationId xmlns:a16="http://schemas.microsoft.com/office/drawing/2014/main" id="{CEA847E0-C52F-E322-4BB3-24C140AEC23C}"/>
              </a:ext>
            </a:extLst>
          </p:cNvPr>
          <p:cNvPicPr>
            <a:picLocks noChangeAspect="1"/>
          </p:cNvPicPr>
          <p:nvPr/>
        </p:nvPicPr>
        <p:blipFill>
          <a:blip r:embed="rId3"/>
          <a:stretch>
            <a:fillRect/>
          </a:stretch>
        </p:blipFill>
        <p:spPr>
          <a:xfrm>
            <a:off x="4601497" y="1456453"/>
            <a:ext cx="6405375" cy="5071696"/>
          </a:xfrm>
          <a:prstGeom prst="rect">
            <a:avLst/>
          </a:prstGeom>
          <a:ln>
            <a:solidFill>
              <a:schemeClr val="accent1"/>
            </a:solidFill>
          </a:ln>
        </p:spPr>
      </p:pic>
    </p:spTree>
    <p:extLst>
      <p:ext uri="{BB962C8B-B14F-4D97-AF65-F5344CB8AC3E}">
        <p14:creationId xmlns:p14="http://schemas.microsoft.com/office/powerpoint/2010/main" val="38086986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FFCE9A-B5F0-8E2C-8061-42E16AE08798}"/>
              </a:ext>
            </a:extLst>
          </p:cNvPr>
          <p:cNvPicPr>
            <a:picLocks noChangeAspect="1"/>
          </p:cNvPicPr>
          <p:nvPr/>
        </p:nvPicPr>
        <p:blipFill>
          <a:blip r:embed="rId2"/>
          <a:stretch>
            <a:fillRect/>
          </a:stretch>
        </p:blipFill>
        <p:spPr>
          <a:xfrm>
            <a:off x="1251861" y="142416"/>
            <a:ext cx="9688277" cy="6573167"/>
          </a:xfrm>
          <a:prstGeom prst="rect">
            <a:avLst/>
          </a:prstGeom>
        </p:spPr>
      </p:pic>
    </p:spTree>
    <p:extLst>
      <p:ext uri="{BB962C8B-B14F-4D97-AF65-F5344CB8AC3E}">
        <p14:creationId xmlns:p14="http://schemas.microsoft.com/office/powerpoint/2010/main" val="16589665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3600" b="1" i="0" u="none" strike="noStrike" kern="1200" cap="none" spc="0" normalizeH="0" baseline="0" noProof="0">
                <a:ln>
                  <a:noFill/>
                </a:ln>
                <a:solidFill>
                  <a:schemeClr val="tx1"/>
                </a:solidFill>
                <a:effectLst/>
                <a:uLnTx/>
                <a:uFillTx/>
                <a:latin typeface="Oswald"/>
                <a:ea typeface="+mn-ea"/>
                <a:cs typeface="+mn-cs"/>
              </a:rPr>
              <a:t>Dependent Student</a:t>
            </a:r>
            <a:r>
              <a:rPr lang="en-US" altLang="en-US" sz="3600" cap="none" spc="0">
                <a:latin typeface="Oswald"/>
              </a:rPr>
              <a:t>:</a:t>
            </a:r>
            <a:r>
              <a:rPr kumimoji="0" lang="en-US" altLang="en-US" sz="3600" b="1" i="0" u="none" strike="noStrike" kern="1200" cap="none" spc="0" normalizeH="0" baseline="0" noProof="0">
                <a:ln>
                  <a:noFill/>
                </a:ln>
                <a:solidFill>
                  <a:schemeClr val="tx1"/>
                </a:solidFill>
                <a:effectLst/>
                <a:uLnTx/>
                <a:uFillTx/>
                <a:latin typeface="Oswald"/>
                <a:ea typeface="+mn-ea"/>
                <a:cs typeface="+mn-cs"/>
              </a:rPr>
              <a:t> Parent Onboarding (3 of 4)</a:t>
            </a:r>
          </a:p>
        </p:txBody>
      </p:sp>
      <p:sp>
        <p:nvSpPr>
          <p:cNvPr id="2" name="TextBox 1">
            <a:extLst>
              <a:ext uri="{FF2B5EF4-FFF2-40B4-BE49-F238E27FC236}">
                <a16:creationId xmlns:a16="http://schemas.microsoft.com/office/drawing/2014/main" id="{C46D3546-E620-ABAA-F37B-9D80B8D8E2E6}"/>
              </a:ext>
            </a:extLst>
          </p:cNvPr>
          <p:cNvSpPr txBox="1"/>
          <p:nvPr/>
        </p:nvSpPr>
        <p:spPr>
          <a:xfrm>
            <a:off x="681798" y="1737828"/>
            <a:ext cx="4057628"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third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onboarding page provides information about what the parent can expect when completing the student’s FAFSA form. This includes information about consent and approval, a time estimate to complete the form, and a note that the parent can save the form and return later if needed, along with an accompanying video.</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third page of the “Understanding the FAFSA Form” section, which reminds the parent of what to expect when completing the form. This includes the estimated time of 30 minutes and that the parent will be able to save the form and return later if needed. The parent is informed that every contributor must provide consent and approval for the student to be eligible for federal student aid. With consent and approval, federal tax information will be transferred directly from the Internal Revenue Service into the FAFSA form. An accompanying video is available to further explain, titled “What does it mean to provide consent and approval on the FAFSA form?&quot; Below that, the parent can select a hyperlink to learn about how information collected on the FAFSA form is used. ">
            <a:extLst>
              <a:ext uri="{FF2B5EF4-FFF2-40B4-BE49-F238E27FC236}">
                <a16:creationId xmlns:a16="http://schemas.microsoft.com/office/drawing/2014/main" id="{05708EE8-C9FC-EF06-3BDE-CC57B85C89AD}"/>
              </a:ext>
            </a:extLst>
          </p:cNvPr>
          <p:cNvPicPr>
            <a:picLocks noChangeAspect="1"/>
          </p:cNvPicPr>
          <p:nvPr/>
        </p:nvPicPr>
        <p:blipFill>
          <a:blip r:embed="rId3"/>
          <a:stretch>
            <a:fillRect/>
          </a:stretch>
        </p:blipFill>
        <p:spPr>
          <a:xfrm>
            <a:off x="5563193" y="1627554"/>
            <a:ext cx="5250635" cy="5071695"/>
          </a:xfrm>
          <a:prstGeom prst="rect">
            <a:avLst/>
          </a:prstGeom>
          <a:ln>
            <a:solidFill>
              <a:schemeClr val="accent1"/>
            </a:solidFill>
          </a:ln>
        </p:spPr>
      </p:pic>
    </p:spTree>
    <p:extLst>
      <p:ext uri="{BB962C8B-B14F-4D97-AF65-F5344CB8AC3E}">
        <p14:creationId xmlns:p14="http://schemas.microsoft.com/office/powerpoint/2010/main" val="10614490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7195" y="544286"/>
            <a:ext cx="11582400" cy="101237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kumimoji="0" lang="en-US" altLang="en-US" sz="3600" b="1" i="0" u="none" strike="noStrike" kern="1200" cap="none" spc="0" normalizeH="0" baseline="0" noProof="0">
                <a:ln>
                  <a:noFill/>
                </a:ln>
                <a:effectLst/>
                <a:uLnTx/>
                <a:uFillTx/>
                <a:latin typeface="Oswald"/>
                <a:ea typeface="+mn-ea"/>
                <a:cs typeface="+mn-cs"/>
              </a:rPr>
              <a:t>Dependent Student</a:t>
            </a:r>
            <a:r>
              <a:rPr lang="en-US" altLang="en-US" sz="3600" cap="none" spc="0">
                <a:latin typeface="Oswald"/>
              </a:rPr>
              <a:t>:</a:t>
            </a:r>
            <a:r>
              <a:rPr kumimoji="0" lang="en-US" altLang="en-US" sz="3600" b="1" i="0" u="none" strike="noStrike" kern="1200" cap="none" spc="0" normalizeH="0" baseline="0" noProof="0">
                <a:ln>
                  <a:noFill/>
                </a:ln>
                <a:effectLst/>
                <a:uLnTx/>
                <a:uFillTx/>
                <a:latin typeface="Oswald"/>
                <a:ea typeface="+mn-ea"/>
                <a:cs typeface="+mn-cs"/>
              </a:rPr>
              <a:t> Parent Onboarding (4 of 4)</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E671583-3236-B52C-7957-3D86BD77AD57}"/>
              </a:ext>
            </a:extLst>
          </p:cNvPr>
          <p:cNvSpPr txBox="1"/>
          <p:nvPr/>
        </p:nvSpPr>
        <p:spPr>
          <a:xfrm>
            <a:off x="681798" y="1740101"/>
            <a:ext cx="2690667"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last onboarding page provides information and a video about what to expect once the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is completed, submitted, and processed. On this page, the parent selects "Start FAFSA Form" to begin the parent section.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final page of the “Understanding the FAFSA Form” section, which provides an accompanying video and informs the parent about what to expect after the form is completed. This includes that the student’s FAFSA form will be processed in one to three days and that the student will be able to view their FAFSA Submission Summary, which will include their Student Aid Index, a number used to determine the student’s eligibility. They’re also informed that schools will use the student’s SAI to create the student’s financial aid offers. Below that, there is a button to “Start FAFSA Form.”">
            <a:extLst>
              <a:ext uri="{FF2B5EF4-FFF2-40B4-BE49-F238E27FC236}">
                <a16:creationId xmlns:a16="http://schemas.microsoft.com/office/drawing/2014/main" id="{5D983A83-3E6F-1AB0-0C15-1E18AD344C13}"/>
              </a:ext>
            </a:extLst>
          </p:cNvPr>
          <p:cNvPicPr>
            <a:picLocks noChangeAspect="1"/>
          </p:cNvPicPr>
          <p:nvPr/>
        </p:nvPicPr>
        <p:blipFill>
          <a:blip r:embed="rId3"/>
          <a:stretch>
            <a:fillRect/>
          </a:stretch>
        </p:blipFill>
        <p:spPr>
          <a:xfrm>
            <a:off x="4050891" y="1482674"/>
            <a:ext cx="6524468" cy="5216576"/>
          </a:xfrm>
          <a:prstGeom prst="rect">
            <a:avLst/>
          </a:prstGeom>
          <a:ln>
            <a:solidFill>
              <a:schemeClr val="accent1"/>
            </a:solidFill>
          </a:ln>
        </p:spPr>
      </p:pic>
    </p:spTree>
    <p:extLst>
      <p:ext uri="{BB962C8B-B14F-4D97-AF65-F5344CB8AC3E}">
        <p14:creationId xmlns:p14="http://schemas.microsoft.com/office/powerpoint/2010/main" val="24362815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Identity Information</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F2CC06F2-1005-99EC-0716-76019154224C}"/>
              </a:ext>
            </a:extLst>
          </p:cNvPr>
          <p:cNvSpPr txBox="1"/>
          <p:nvPr/>
        </p:nvSpPr>
        <p:spPr>
          <a:xfrm>
            <a:off x="681798" y="1721055"/>
            <a:ext cx="2631673" cy="41960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This is the first page within the parent section. The parent can verify that the personal information is correct. To update any of the personal information, the parent must access their account settings on StudentAid.gov.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Parent Identity Information” section of the FAFSA form. Parent information including name, date of birth, Social Security number, email address, and mobile phone number is displayed to verify.">
            <a:extLst>
              <a:ext uri="{FF2B5EF4-FFF2-40B4-BE49-F238E27FC236}">
                <a16:creationId xmlns:a16="http://schemas.microsoft.com/office/drawing/2014/main" id="{C1033255-9355-E6CF-969E-D9EAA5FC406B}"/>
              </a:ext>
            </a:extLst>
          </p:cNvPr>
          <p:cNvPicPr>
            <a:picLocks noChangeAspect="1"/>
          </p:cNvPicPr>
          <p:nvPr/>
        </p:nvPicPr>
        <p:blipFill>
          <a:blip r:embed="rId3"/>
          <a:stretch>
            <a:fillRect/>
          </a:stretch>
        </p:blipFill>
        <p:spPr>
          <a:xfrm>
            <a:off x="3805253" y="1876002"/>
            <a:ext cx="8030830" cy="4288824"/>
          </a:xfrm>
          <a:prstGeom prst="rect">
            <a:avLst/>
          </a:prstGeom>
          <a:ln>
            <a:solidFill>
              <a:schemeClr val="accent1"/>
            </a:solidFill>
          </a:ln>
        </p:spPr>
      </p:pic>
    </p:spTree>
    <p:extLst>
      <p:ext uri="{BB962C8B-B14F-4D97-AF65-F5344CB8AC3E}">
        <p14:creationId xmlns:p14="http://schemas.microsoft.com/office/powerpoint/2010/main" val="10379666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28960" y="141514"/>
            <a:ext cx="11853593" cy="138217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Identity Information </a:t>
            </a:r>
            <a:br>
              <a:rPr lang="en-US" altLang="en-US" sz="3600" cap="none" spc="0">
                <a:latin typeface="Oswald"/>
              </a:rPr>
            </a:br>
            <a:r>
              <a:rPr lang="en-US" altLang="en-US" sz="3600" cap="none" spc="0">
                <a:latin typeface="Oswald"/>
              </a:rPr>
              <a:t>(Continued)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4C120777-05A4-D778-AAEE-F0CACFCFBF5C}"/>
              </a:ext>
            </a:extLst>
          </p:cNvPr>
          <p:cNvSpPr txBox="1"/>
          <p:nvPr/>
        </p:nvSpPr>
        <p:spPr>
          <a:xfrm>
            <a:off x="676752" y="1726614"/>
            <a:ext cx="2636720" cy="41960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This is a continuation of the first page within the parent section. The parent can verify their mailing address on this part of the page. To update this information, the parent must access their account settings on StudentAid.gov.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continuation of the “Parent Identity Information” section, which includes the parent’s permanent mailing address for them to verify.">
            <a:extLst>
              <a:ext uri="{FF2B5EF4-FFF2-40B4-BE49-F238E27FC236}">
                <a16:creationId xmlns:a16="http://schemas.microsoft.com/office/drawing/2014/main" id="{71028E7E-9900-BF05-7929-CB99F1F831D9}"/>
              </a:ext>
            </a:extLst>
          </p:cNvPr>
          <p:cNvPicPr>
            <a:picLocks noChangeAspect="1"/>
          </p:cNvPicPr>
          <p:nvPr/>
        </p:nvPicPr>
        <p:blipFill>
          <a:blip r:embed="rId3"/>
          <a:stretch>
            <a:fillRect/>
          </a:stretch>
        </p:blipFill>
        <p:spPr>
          <a:xfrm>
            <a:off x="4194780" y="1726614"/>
            <a:ext cx="7521816" cy="4477541"/>
          </a:xfrm>
          <a:prstGeom prst="rect">
            <a:avLst/>
          </a:prstGeom>
          <a:ln>
            <a:solidFill>
              <a:schemeClr val="accent1"/>
            </a:solidFill>
          </a:ln>
        </p:spPr>
      </p:pic>
    </p:spTree>
    <p:extLst>
      <p:ext uri="{BB962C8B-B14F-4D97-AF65-F5344CB8AC3E}">
        <p14:creationId xmlns:p14="http://schemas.microsoft.com/office/powerpoint/2010/main" val="36107217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5294" y="192658"/>
            <a:ext cx="10317896"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Provides </a:t>
            </a:r>
            <a:br>
              <a:rPr lang="en-US" altLang="en-US" sz="3600" cap="none" spc="0">
                <a:latin typeface="Oswald"/>
              </a:rPr>
            </a:br>
            <a:r>
              <a:rPr lang="en-US" altLang="en-US" sz="3600" cap="none" spc="0">
                <a:latin typeface="Oswald"/>
              </a:rPr>
              <a:t>Consent and Approval</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28161237-6F40-3038-1156-FF6AA6AF1D19}"/>
              </a:ext>
            </a:extLst>
          </p:cNvPr>
          <p:cNvSpPr txBox="1"/>
          <p:nvPr/>
        </p:nvSpPr>
        <p:spPr>
          <a:xfrm>
            <a:off x="681798" y="1736294"/>
            <a:ext cx="3083957" cy="461151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This page informs the parent about consent, approval, and the use of their federal tax information. Once the parent provides consent and approval, their federal tax information is transferred directly from the IRS into the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form to help complete the "Parent Finances" section. </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consent and approval page for the retrieval and disclosure of federal tax information. A numbered list of statements defines what the parent is affirming and giving consent and approval to.">
            <a:extLst>
              <a:ext uri="{FF2B5EF4-FFF2-40B4-BE49-F238E27FC236}">
                <a16:creationId xmlns:a16="http://schemas.microsoft.com/office/drawing/2014/main" id="{91D430F0-EE2F-E54C-B033-481BC1F6E5E5}"/>
              </a:ext>
            </a:extLst>
          </p:cNvPr>
          <p:cNvPicPr>
            <a:picLocks noChangeAspect="1"/>
          </p:cNvPicPr>
          <p:nvPr/>
        </p:nvPicPr>
        <p:blipFill>
          <a:blip r:embed="rId3"/>
          <a:stretch>
            <a:fillRect/>
          </a:stretch>
        </p:blipFill>
        <p:spPr>
          <a:xfrm>
            <a:off x="4267200" y="1493644"/>
            <a:ext cx="6705990" cy="5007391"/>
          </a:xfrm>
          <a:prstGeom prst="rect">
            <a:avLst/>
          </a:prstGeom>
          <a:ln>
            <a:solidFill>
              <a:schemeClr val="accent1"/>
            </a:solidFill>
          </a:ln>
        </p:spPr>
      </p:pic>
    </p:spTree>
    <p:extLst>
      <p:ext uri="{BB962C8B-B14F-4D97-AF65-F5344CB8AC3E}">
        <p14:creationId xmlns:p14="http://schemas.microsoft.com/office/powerpoint/2010/main" val="21524608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169926"/>
            <a:ext cx="9256351"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Provides Consent and Approval (Continued)</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629F88FE-B4ED-0D80-4165-5CD59B091230}"/>
              </a:ext>
            </a:extLst>
          </p:cNvPr>
          <p:cNvSpPr txBox="1"/>
          <p:nvPr/>
        </p:nvSpPr>
        <p:spPr>
          <a:xfrm>
            <a:off x="658255" y="1781758"/>
            <a:ext cx="2615887"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This is a continuation of the consent and approval page. The parent can expand and collapse FAQs about consent and approval. The parent selects "Approve" to provide consent and approval and is taken to the next page. </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continuation of the consent and approval page. The remaining items of the numbered list of statements define what the parent is affirming and giving consent and approval to.">
            <a:extLst>
              <a:ext uri="{FF2B5EF4-FFF2-40B4-BE49-F238E27FC236}">
                <a16:creationId xmlns:a16="http://schemas.microsoft.com/office/drawing/2014/main" id="{B37244AD-1229-6775-58E2-89A88C549760}"/>
              </a:ext>
            </a:extLst>
          </p:cNvPr>
          <p:cNvPicPr>
            <a:picLocks noChangeAspect="1"/>
          </p:cNvPicPr>
          <p:nvPr/>
        </p:nvPicPr>
        <p:blipFill>
          <a:blip r:embed="rId3"/>
          <a:stretch>
            <a:fillRect/>
          </a:stretch>
        </p:blipFill>
        <p:spPr>
          <a:xfrm>
            <a:off x="3411794" y="1912105"/>
            <a:ext cx="3947421" cy="4125653"/>
          </a:xfrm>
          <a:prstGeom prst="rect">
            <a:avLst/>
          </a:prstGeom>
          <a:ln>
            <a:solidFill>
              <a:srgbClr val="0070C0"/>
            </a:solidFill>
          </a:ln>
        </p:spPr>
      </p:pic>
      <p:pic>
        <p:nvPicPr>
          <p:cNvPr id="10" name="Picture 9" descr="Screenshot continuation of the consent and approval page. Frequently asked questions appear, which the parent can expand or collapse: who should provide consent and approval, if a spouse has to provide consent and approval if married and didn’t file a joint tax return, what happens after consent and approval are provided, and what happens if consent and approval are declined. Below that, there are buttons for the parent to “Approve” or “Decline” their consent and approval.">
            <a:extLst>
              <a:ext uri="{FF2B5EF4-FFF2-40B4-BE49-F238E27FC236}">
                <a16:creationId xmlns:a16="http://schemas.microsoft.com/office/drawing/2014/main" id="{072D4C02-8301-A037-C419-9006F3614E6D}"/>
              </a:ext>
            </a:extLst>
          </p:cNvPr>
          <p:cNvPicPr>
            <a:picLocks noChangeAspect="1"/>
          </p:cNvPicPr>
          <p:nvPr/>
        </p:nvPicPr>
        <p:blipFill>
          <a:blip r:embed="rId4"/>
          <a:stretch>
            <a:fillRect/>
          </a:stretch>
        </p:blipFill>
        <p:spPr>
          <a:xfrm>
            <a:off x="7570839" y="1912105"/>
            <a:ext cx="4082208" cy="4125653"/>
          </a:xfrm>
          <a:prstGeom prst="rect">
            <a:avLst/>
          </a:prstGeom>
          <a:ln>
            <a:solidFill>
              <a:srgbClr val="0070C0"/>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3" name="Arrow: Left 2">
            <a:extLst>
              <a:ext uri="{FF2B5EF4-FFF2-40B4-BE49-F238E27FC236}">
                <a16:creationId xmlns:a16="http://schemas.microsoft.com/office/drawing/2014/main" id="{2D5D4954-FB20-8FB8-3013-79CEFCBF27A8}"/>
              </a:ext>
            </a:extLst>
          </p:cNvPr>
          <p:cNvSpPr/>
          <p:nvPr/>
        </p:nvSpPr>
        <p:spPr>
          <a:xfrm>
            <a:off x="11444289" y="5442547"/>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3427532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96B6-EABB-1DEA-7DCA-CE0B9F37F871}"/>
              </a:ext>
            </a:extLst>
          </p:cNvPr>
          <p:cNvSpPr>
            <a:spLocks noGrp="1"/>
          </p:cNvSpPr>
          <p:nvPr>
            <p:ph type="title"/>
          </p:nvPr>
        </p:nvSpPr>
        <p:spPr>
          <a:xfrm>
            <a:off x="778101" y="537764"/>
            <a:ext cx="10214364" cy="798177"/>
          </a:xfrm>
        </p:spPr>
        <p:txBody>
          <a:bodyPr/>
          <a:lstStyle/>
          <a:p>
            <a:r>
              <a:rPr lang="en-US" altLang="en-US" sz="3600" cap="none" spc="0">
                <a:latin typeface="Oswald"/>
              </a:rPr>
              <a:t>Dependent Student: Parent Imports IRS Information</a:t>
            </a:r>
            <a:endParaRPr lang="en-US" sz="3600"/>
          </a:p>
        </p:txBody>
      </p:sp>
      <p:sp>
        <p:nvSpPr>
          <p:cNvPr id="7" name="TextBox 6">
            <a:extLst>
              <a:ext uri="{FF2B5EF4-FFF2-40B4-BE49-F238E27FC236}">
                <a16:creationId xmlns:a16="http://schemas.microsoft.com/office/drawing/2014/main" id="{88EEE58C-A6D7-6317-970D-559E01E8E06C}"/>
              </a:ext>
            </a:extLst>
          </p:cNvPr>
          <p:cNvSpPr txBox="1"/>
          <p:nvPr/>
        </p:nvSpPr>
        <p:spPr>
          <a:xfrm>
            <a:off x="778101" y="1954237"/>
            <a:ext cx="2142080" cy="378052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This page imports the parent’s federal tax information by directly transferring it from the IRS into the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form to help complete the "Parent Finances" section. </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0347A874-C1E7-1E3F-C5B0-DCD4A453487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5" name="Picture 4" descr="Screenshot of the data import page for the parent’s federal tax information from the IRS, where their information is being directly transferred from the IRS into the FAFSA form. The parent is informed they should not leave this page while their information is being loaded into their application.">
            <a:extLst>
              <a:ext uri="{FF2B5EF4-FFF2-40B4-BE49-F238E27FC236}">
                <a16:creationId xmlns:a16="http://schemas.microsoft.com/office/drawing/2014/main" id="{75BFACAA-7ED0-EA55-122C-7DD8E0E40224}"/>
              </a:ext>
            </a:extLst>
          </p:cNvPr>
          <p:cNvPicPr>
            <a:picLocks noChangeAspect="1"/>
          </p:cNvPicPr>
          <p:nvPr/>
        </p:nvPicPr>
        <p:blipFill>
          <a:blip r:embed="rId2"/>
          <a:stretch>
            <a:fillRect/>
          </a:stretch>
        </p:blipFill>
        <p:spPr>
          <a:xfrm>
            <a:off x="2954968" y="2054383"/>
            <a:ext cx="9042299" cy="3854803"/>
          </a:xfrm>
          <a:prstGeom prst="rect">
            <a:avLst/>
          </a:prstGeom>
          <a:ln>
            <a:solidFill>
              <a:schemeClr val="accent1"/>
            </a:solidFill>
          </a:ln>
        </p:spPr>
      </p:pic>
    </p:spTree>
    <p:extLst>
      <p:ext uri="{BB962C8B-B14F-4D97-AF65-F5344CB8AC3E}">
        <p14:creationId xmlns:p14="http://schemas.microsoft.com/office/powerpoint/2010/main" val="32866379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996B6-EABB-1DEA-7DCA-CE0B9F37F871}"/>
              </a:ext>
            </a:extLst>
          </p:cNvPr>
          <p:cNvSpPr>
            <a:spLocks noGrp="1"/>
          </p:cNvSpPr>
          <p:nvPr>
            <p:ph type="title"/>
          </p:nvPr>
        </p:nvSpPr>
        <p:spPr>
          <a:xfrm>
            <a:off x="778101" y="537764"/>
            <a:ext cx="10214364" cy="798177"/>
          </a:xfrm>
        </p:spPr>
        <p:txBody>
          <a:bodyPr/>
          <a:lstStyle/>
          <a:p>
            <a:r>
              <a:rPr lang="en-US" altLang="en-US" sz="3600" cap="none" spc="0">
                <a:latin typeface="Oswald"/>
              </a:rPr>
              <a:t>Dependent Student: Parent Imports IRS Information (Continued)</a:t>
            </a:r>
            <a:endParaRPr lang="en-US" sz="3600"/>
          </a:p>
        </p:txBody>
      </p:sp>
      <p:sp>
        <p:nvSpPr>
          <p:cNvPr id="7" name="TextBox 6">
            <a:extLst>
              <a:ext uri="{FF2B5EF4-FFF2-40B4-BE49-F238E27FC236}">
                <a16:creationId xmlns:a16="http://schemas.microsoft.com/office/drawing/2014/main" id="{88EEE58C-A6D7-6317-970D-559E01E8E06C}"/>
              </a:ext>
            </a:extLst>
          </p:cNvPr>
          <p:cNvSpPr txBox="1"/>
          <p:nvPr/>
        </p:nvSpPr>
        <p:spPr>
          <a:xfrm>
            <a:off x="778101" y="1954237"/>
            <a:ext cx="2486209" cy="419602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This page displays the results from the IRS import for the parent. For this scenario, the parent is contributing to a new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 form and there is no federal tax information available from the IRS. </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3" name="Slide Number Placeholder 2">
            <a:extLst>
              <a:ext uri="{FF2B5EF4-FFF2-40B4-BE49-F238E27FC236}">
                <a16:creationId xmlns:a16="http://schemas.microsoft.com/office/drawing/2014/main" id="{0347A874-C1E7-1E3F-C5B0-DCD4A453487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5" name="Picture 4" descr="Screenshot of the results from the data import page. The parent is informed that their information was not received. They may have to manually enter their tax information into the Finances section.">
            <a:extLst>
              <a:ext uri="{FF2B5EF4-FFF2-40B4-BE49-F238E27FC236}">
                <a16:creationId xmlns:a16="http://schemas.microsoft.com/office/drawing/2014/main" id="{494D64B1-E357-3061-EC35-E1F69CA86448}"/>
              </a:ext>
            </a:extLst>
          </p:cNvPr>
          <p:cNvPicPr>
            <a:picLocks noChangeAspect="1"/>
          </p:cNvPicPr>
          <p:nvPr/>
        </p:nvPicPr>
        <p:blipFill>
          <a:blip r:embed="rId2"/>
          <a:stretch>
            <a:fillRect/>
          </a:stretch>
        </p:blipFill>
        <p:spPr>
          <a:xfrm>
            <a:off x="3384373" y="1828025"/>
            <a:ext cx="8447900" cy="4322232"/>
          </a:xfrm>
          <a:prstGeom prst="rect">
            <a:avLst/>
          </a:prstGeom>
          <a:ln>
            <a:solidFill>
              <a:schemeClr val="accent1"/>
            </a:solidFill>
          </a:ln>
        </p:spPr>
      </p:pic>
    </p:spTree>
    <p:extLst>
      <p:ext uri="{BB962C8B-B14F-4D97-AF65-F5344CB8AC3E}">
        <p14:creationId xmlns:p14="http://schemas.microsoft.com/office/powerpoint/2010/main" val="33139598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98430" y="18998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Student’s Parent Demographics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DB770BDB-4C1F-1F13-5C55-B625F72F800D}"/>
              </a:ext>
            </a:extLst>
          </p:cNvPr>
          <p:cNvSpPr txBox="1"/>
          <p:nvPr/>
        </p:nvSpPr>
        <p:spPr>
          <a:xfrm>
            <a:off x="695245" y="1739955"/>
            <a:ext cx="10668743"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the first page in the "Parent Demographics" section. It provides an overview of the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introduction to the “Parent Demographics” section, which informs the parent that the next series of pages will ask about them and their family. The parent is reminded that these questions will help determine how much federal student aid the student is eligible to receive.">
            <a:extLst>
              <a:ext uri="{FF2B5EF4-FFF2-40B4-BE49-F238E27FC236}">
                <a16:creationId xmlns:a16="http://schemas.microsoft.com/office/drawing/2014/main" id="{C7200882-FC6F-6E0A-6F6E-6DCDA80EACEC}"/>
              </a:ext>
            </a:extLst>
          </p:cNvPr>
          <p:cNvPicPr>
            <a:picLocks noChangeAspect="1"/>
          </p:cNvPicPr>
          <p:nvPr/>
        </p:nvPicPr>
        <p:blipFill>
          <a:blip r:embed="rId3"/>
          <a:stretch>
            <a:fillRect/>
          </a:stretch>
        </p:blipFill>
        <p:spPr>
          <a:xfrm>
            <a:off x="1457854" y="2386286"/>
            <a:ext cx="9276291" cy="4033308"/>
          </a:xfrm>
          <a:prstGeom prst="rect">
            <a:avLst/>
          </a:prstGeom>
          <a:ln>
            <a:solidFill>
              <a:schemeClr val="accent1"/>
            </a:solidFill>
          </a:ln>
        </p:spPr>
      </p:pic>
    </p:spTree>
    <p:extLst>
      <p:ext uri="{BB962C8B-B14F-4D97-AF65-F5344CB8AC3E}">
        <p14:creationId xmlns:p14="http://schemas.microsoft.com/office/powerpoint/2010/main" val="239674982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Current Marital Status</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82A0FF8F-3EC0-7029-9981-1DE721028B49}"/>
              </a:ext>
            </a:extLst>
          </p:cNvPr>
          <p:cNvSpPr txBox="1"/>
          <p:nvPr/>
        </p:nvSpPr>
        <p:spPr>
          <a:xfrm>
            <a:off x="690560" y="1735846"/>
            <a:ext cx="2436098" cy="253402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parent is asked about their current marital status. The parent selects the "Married (not separated)" option.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of the first page of the “Parent Demographics” section, which asks the parent to select their marital status: “Single (never married),” “Unmarried and both legal parents living together,” “Married (not separated),” “Remarried,” “Separated,” “Divorced,” or “Widowed.”">
            <a:extLst>
              <a:ext uri="{FF2B5EF4-FFF2-40B4-BE49-F238E27FC236}">
                <a16:creationId xmlns:a16="http://schemas.microsoft.com/office/drawing/2014/main" id="{CADEDF4E-7587-320E-DDA1-6D4AC2091111}"/>
              </a:ext>
            </a:extLst>
          </p:cNvPr>
          <p:cNvPicPr>
            <a:picLocks noChangeAspect="1"/>
          </p:cNvPicPr>
          <p:nvPr/>
        </p:nvPicPr>
        <p:blipFill>
          <a:blip r:embed="rId3"/>
          <a:stretch>
            <a:fillRect/>
          </a:stretch>
        </p:blipFill>
        <p:spPr>
          <a:xfrm>
            <a:off x="3854245" y="1536878"/>
            <a:ext cx="7314255" cy="4839763"/>
          </a:xfrm>
          <a:prstGeom prst="rect">
            <a:avLst/>
          </a:prstGeom>
          <a:ln>
            <a:solidFill>
              <a:schemeClr val="accent1"/>
            </a:solidFill>
          </a:ln>
        </p:spPr>
      </p:pic>
    </p:spTree>
    <p:extLst>
      <p:ext uri="{BB962C8B-B14F-4D97-AF65-F5344CB8AC3E}">
        <p14:creationId xmlns:p14="http://schemas.microsoft.com/office/powerpoint/2010/main" val="2585713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D98D91-5AFE-D08E-8B57-FC5A8EA32399}"/>
              </a:ext>
            </a:extLst>
          </p:cNvPr>
          <p:cNvPicPr>
            <a:picLocks noChangeAspect="1"/>
          </p:cNvPicPr>
          <p:nvPr/>
        </p:nvPicPr>
        <p:blipFill>
          <a:blip r:embed="rId3"/>
          <a:stretch>
            <a:fillRect/>
          </a:stretch>
        </p:blipFill>
        <p:spPr>
          <a:xfrm>
            <a:off x="2147336" y="585390"/>
            <a:ext cx="7897327" cy="5687219"/>
          </a:xfrm>
          <a:prstGeom prst="rect">
            <a:avLst/>
          </a:prstGeom>
        </p:spPr>
      </p:pic>
      <p:sp>
        <p:nvSpPr>
          <p:cNvPr id="2" name="Star: 8 Points 1">
            <a:extLst>
              <a:ext uri="{FF2B5EF4-FFF2-40B4-BE49-F238E27FC236}">
                <a16:creationId xmlns:a16="http://schemas.microsoft.com/office/drawing/2014/main" id="{022833F9-B3A0-5112-5894-CD01D82568BD}"/>
              </a:ext>
            </a:extLst>
          </p:cNvPr>
          <p:cNvSpPr/>
          <p:nvPr/>
        </p:nvSpPr>
        <p:spPr>
          <a:xfrm>
            <a:off x="8252735" y="729344"/>
            <a:ext cx="2741835" cy="2310242"/>
          </a:xfrm>
          <a:prstGeom prst="star8">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mbria"/>
                <a:ea typeface="+mn-ea"/>
                <a:cs typeface="+mn-cs"/>
              </a:rPr>
              <a:t>The new flow only applies if the student starts the form. </a:t>
            </a:r>
          </a:p>
        </p:txBody>
      </p:sp>
    </p:spTree>
    <p:extLst>
      <p:ext uri="{BB962C8B-B14F-4D97-AF65-F5344CB8AC3E}">
        <p14:creationId xmlns:p14="http://schemas.microsoft.com/office/powerpoint/2010/main" val="2753886560"/>
      </p:ext>
    </p:extLst>
  </p:cSld>
  <p:clrMapOvr>
    <a:masterClrMapping/>
  </p:clrMapOvr>
  <p:extLst>
    <p:ext uri="{6950BFC3-D8DA-4A85-94F7-54DA5524770B}">
      <p188:commentRel xmlns:p188="http://schemas.microsoft.com/office/powerpoint/2018/8/main" r:id="rId2"/>
    </p:ext>
  </p:extLs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37232"/>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State of Residence</a:t>
            </a:r>
            <a:endParaRPr kumimoji="0" lang="en-US" altLang="en-US" sz="3600" b="1" i="0" u="none" strike="noStrike" kern="1200" cap="none" spc="0" normalizeH="0" baseline="0" noProof="0">
              <a:ln>
                <a:noFill/>
              </a:ln>
              <a:effectLst/>
              <a:uLnTx/>
              <a:uFillTx/>
              <a:latin typeface="Oswald"/>
              <a:ea typeface="+mn-ea"/>
              <a:cs typeface="+mn-cs"/>
            </a:endParaRPr>
          </a:p>
        </p:txBody>
      </p:sp>
      <p:sp>
        <p:nvSpPr>
          <p:cNvPr id="2" name="TextBox 1">
            <a:extLst>
              <a:ext uri="{FF2B5EF4-FFF2-40B4-BE49-F238E27FC236}">
                <a16:creationId xmlns:a16="http://schemas.microsoft.com/office/drawing/2014/main" id="{C34C041B-24B9-3012-03C3-B7F13368387F}"/>
              </a:ext>
            </a:extLst>
          </p:cNvPr>
          <p:cNvSpPr txBox="1"/>
          <p:nvPr/>
        </p:nvSpPr>
        <p:spPr>
          <a:xfrm>
            <a:off x="684236" y="1727585"/>
            <a:ext cx="4214335" cy="33650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parent is asked about their state of residence. The parent selects the state from a drop-down box and provides the month and year when the parent became a resident.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solidFill>
                <a:srgbClr val="191918"/>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PLEASE NOTE: THE WORD LEGAL HAS BEEN REMOVED</a:t>
            </a:r>
          </a:p>
        </p:txBody>
      </p:sp>
      <p:pic>
        <p:nvPicPr>
          <p:cNvPr id="3" name="Picture 2" descr="Screenshot continuation of the “Parent Demographics” section, which has a drop-down menu for the parent to select their state of residence. A text box below prompts the parent to enter the month and year they became a resident of that state.">
            <a:extLst>
              <a:ext uri="{FF2B5EF4-FFF2-40B4-BE49-F238E27FC236}">
                <a16:creationId xmlns:a16="http://schemas.microsoft.com/office/drawing/2014/main" id="{9E2992CE-3D22-CEF4-BCEC-1CF68AACB880}"/>
              </a:ext>
            </a:extLst>
          </p:cNvPr>
          <p:cNvPicPr>
            <a:picLocks noChangeAspect="1"/>
          </p:cNvPicPr>
          <p:nvPr/>
        </p:nvPicPr>
        <p:blipFill>
          <a:blip r:embed="rId3"/>
          <a:stretch>
            <a:fillRect/>
          </a:stretch>
        </p:blipFill>
        <p:spPr>
          <a:xfrm>
            <a:off x="4836427" y="1453252"/>
            <a:ext cx="6899363" cy="5036038"/>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50406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0774"/>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Introduction: Dependent Student’s Parent Finances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E517D0E8-0BEC-F3E6-EFCB-F9EBB4ECD7E0}"/>
              </a:ext>
            </a:extLst>
          </p:cNvPr>
          <p:cNvSpPr txBox="1"/>
          <p:nvPr/>
        </p:nvSpPr>
        <p:spPr>
          <a:xfrm>
            <a:off x="681798" y="1737510"/>
            <a:ext cx="10544052" cy="87203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is the first page within the "Parent Finances" section. It provides an overview of the section. The parent can select the hyperlink to learn about special financial circumstances.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introduction to the “Parent Finances” section, which informs the parent that the next series of pages will help schools determine the student’s eligibility for federal student aid by asking about their financial information. The parent has the option to select a hyperlink to learn more about steps they should take if they have special financial circumstances.">
            <a:extLst>
              <a:ext uri="{FF2B5EF4-FFF2-40B4-BE49-F238E27FC236}">
                <a16:creationId xmlns:a16="http://schemas.microsoft.com/office/drawing/2014/main" id="{0788C44A-EDB3-4BE2-8C19-EAFA2592793C}"/>
              </a:ext>
            </a:extLst>
          </p:cNvPr>
          <p:cNvPicPr>
            <a:picLocks noChangeAspect="1"/>
          </p:cNvPicPr>
          <p:nvPr/>
        </p:nvPicPr>
        <p:blipFill>
          <a:blip r:embed="rId3"/>
          <a:stretch>
            <a:fillRect/>
          </a:stretch>
        </p:blipFill>
        <p:spPr>
          <a:xfrm>
            <a:off x="1824038" y="2665523"/>
            <a:ext cx="8543925" cy="3629025"/>
          </a:xfrm>
          <a:prstGeom prst="rect">
            <a:avLst/>
          </a:prstGeom>
          <a:ln>
            <a:solidFill>
              <a:schemeClr val="accent1"/>
            </a:solidFill>
          </a:ln>
        </p:spPr>
      </p:pic>
    </p:spTree>
    <p:extLst>
      <p:ext uri="{BB962C8B-B14F-4D97-AF65-F5344CB8AC3E}">
        <p14:creationId xmlns:p14="http://schemas.microsoft.com/office/powerpoint/2010/main" val="146299960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8452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Federal Benefits Received </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FCA29EE2-E99F-309F-B82D-54F2BE643982}"/>
              </a:ext>
            </a:extLst>
          </p:cNvPr>
          <p:cNvSpPr txBox="1"/>
          <p:nvPr/>
        </p:nvSpPr>
        <p:spPr>
          <a:xfrm>
            <a:off x="695245" y="1723046"/>
            <a:ext cx="1880807" cy="41960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This page asks the parent if the parent or anyone in the parent’s family has received federal benefits. The parent selects "None of these apply."</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82</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Parent Finances” section. The parent is informed that their answer will not affect federal student aid eligibility. Below that, the parent is asked to select all federal programs that they or a member of the family received benefits from. The list includes: “Earned Income Credit (EIC),” “Federal Housing Assistance,” “Free or Reduced Price School Lunch,” “Medicaid,” “Refundable Credit for Coverage Under a Qualified Health Plan (QHP),” “Supplemental Nutrition Assistance Program (SNAP),” “Supplemental Security Income (SSI),” “Temporary Assistance for Needy Families (TANF),” “Special Supplemental Nutrition Program for Women, Infants, and Children (WIC),” and “None of these apply.” ">
            <a:extLst>
              <a:ext uri="{FF2B5EF4-FFF2-40B4-BE49-F238E27FC236}">
                <a16:creationId xmlns:a16="http://schemas.microsoft.com/office/drawing/2014/main" id="{3BE27B0F-3E31-7689-E499-EC0F4CFC5C91}"/>
              </a:ext>
            </a:extLst>
          </p:cNvPr>
          <p:cNvPicPr>
            <a:picLocks noChangeAspect="1"/>
          </p:cNvPicPr>
          <p:nvPr/>
        </p:nvPicPr>
        <p:blipFill>
          <a:blip r:embed="rId3"/>
          <a:stretch>
            <a:fillRect/>
          </a:stretch>
        </p:blipFill>
        <p:spPr>
          <a:xfrm>
            <a:off x="4001729" y="1341399"/>
            <a:ext cx="6390968" cy="5368361"/>
          </a:xfrm>
          <a:prstGeom prst="rect">
            <a:avLst/>
          </a:prstGeom>
          <a:ln>
            <a:solidFill>
              <a:schemeClr val="accent1"/>
            </a:solidFill>
          </a:ln>
        </p:spPr>
      </p:pic>
    </p:spTree>
    <p:extLst>
      <p:ext uri="{BB962C8B-B14F-4D97-AF65-F5344CB8AC3E}">
        <p14:creationId xmlns:p14="http://schemas.microsoft.com/office/powerpoint/2010/main" val="15531794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Tax Filing Status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D79D0795-95CD-60B2-86BD-3FBD61A62B02}"/>
              </a:ext>
            </a:extLst>
          </p:cNvPr>
          <p:cNvSpPr txBox="1"/>
          <p:nvPr/>
        </p:nvSpPr>
        <p:spPr>
          <a:xfrm>
            <a:off x="695246" y="1729049"/>
            <a:ext cx="2637890" cy="46115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This page asks the parent about their tax filing status. The parent selects "Yes" to "Did or will the parent file a 2024 IRS Form 1040 or 1040-NR?" and "Yes" to "Did or will the parent file a 2024 joint tax return with their current spouse?"</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Parent Finances” section, which asks the parent if they filed a 2024 IRS Form 1040 or 1040-NR. After selecting “Yes,” a second question asks the parent if they filed a 2024 joint tax return with their current spouse.">
            <a:extLst>
              <a:ext uri="{FF2B5EF4-FFF2-40B4-BE49-F238E27FC236}">
                <a16:creationId xmlns:a16="http://schemas.microsoft.com/office/drawing/2014/main" id="{DC282C44-208D-9780-2CAB-37519BFC9FAE}"/>
              </a:ext>
            </a:extLst>
          </p:cNvPr>
          <p:cNvPicPr>
            <a:picLocks noChangeAspect="1"/>
          </p:cNvPicPr>
          <p:nvPr/>
        </p:nvPicPr>
        <p:blipFill>
          <a:blip r:embed="rId3"/>
          <a:stretch>
            <a:fillRect/>
          </a:stretch>
        </p:blipFill>
        <p:spPr>
          <a:xfrm>
            <a:off x="3580823" y="1729049"/>
            <a:ext cx="8321113" cy="4386616"/>
          </a:xfrm>
          <a:prstGeom prst="rect">
            <a:avLst/>
          </a:prstGeom>
          <a:ln>
            <a:solidFill>
              <a:schemeClr val="accent1"/>
            </a:solidFill>
          </a:ln>
        </p:spPr>
      </p:pic>
    </p:spTree>
    <p:extLst>
      <p:ext uri="{BB962C8B-B14F-4D97-AF65-F5344CB8AC3E}">
        <p14:creationId xmlns:p14="http://schemas.microsoft.com/office/powerpoint/2010/main" val="341342024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Family Size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3CD1C7D7-E150-2DFE-D63C-7F19FC27BEB3}"/>
              </a:ext>
            </a:extLst>
          </p:cNvPr>
          <p:cNvSpPr txBox="1"/>
          <p:nvPr/>
        </p:nvSpPr>
        <p:spPr>
          <a:xfrm>
            <a:off x="695244" y="1726033"/>
            <a:ext cx="3453969" cy="41960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mn-ea"/>
                <a:cs typeface="Arial"/>
              </a:rPr>
              <a:t>This page displays the family size for the student. The parent has the option to enter the number of children or other dependents who live with the parent and will receive more than half of their support from the parent between July 1, 2026, and June 30, 2027.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Parent Finances” section, which asks the parent to enter the number of children or other dependents who live with the parent and will receive more than half of their support from the parent between July 1, 2026, and June 30, 2027.">
            <a:extLst>
              <a:ext uri="{FF2B5EF4-FFF2-40B4-BE49-F238E27FC236}">
                <a16:creationId xmlns:a16="http://schemas.microsoft.com/office/drawing/2014/main" id="{28A4BB64-58CD-C623-049E-6B95E1D93E7E}"/>
              </a:ext>
            </a:extLst>
          </p:cNvPr>
          <p:cNvPicPr>
            <a:picLocks noChangeAspect="1"/>
          </p:cNvPicPr>
          <p:nvPr/>
        </p:nvPicPr>
        <p:blipFill>
          <a:blip r:embed="rId3"/>
          <a:stretch>
            <a:fillRect/>
          </a:stretch>
        </p:blipFill>
        <p:spPr>
          <a:xfrm>
            <a:off x="4709653" y="1178737"/>
            <a:ext cx="7182940" cy="4987705"/>
          </a:xfrm>
          <a:prstGeom prst="rect">
            <a:avLst/>
          </a:prstGeom>
          <a:ln>
            <a:solidFill>
              <a:schemeClr val="accent1"/>
            </a:solidFill>
          </a:ln>
        </p:spPr>
      </p:pic>
    </p:spTree>
    <p:extLst>
      <p:ext uri="{BB962C8B-B14F-4D97-AF65-F5344CB8AC3E}">
        <p14:creationId xmlns:p14="http://schemas.microsoft.com/office/powerpoint/2010/main" val="15679926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Number in College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019DE487-73E1-8676-A117-7E2712EDA6BB}"/>
              </a:ext>
            </a:extLst>
          </p:cNvPr>
          <p:cNvSpPr txBox="1"/>
          <p:nvPr/>
        </p:nvSpPr>
        <p:spPr>
          <a:xfrm>
            <a:off x="660211" y="1715588"/>
            <a:ext cx="9785320" cy="87203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rPr>
              <a:t>This page asks the parent how many people in the family will be in college between July 1, 2026, and June 30, 2027. The parent enters a response into the entry field.</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Parent Finances” section, which asks the parent to enter the number of people in their family that will be in college between July 1, 2026, and June 30, 2027.">
            <a:extLst>
              <a:ext uri="{FF2B5EF4-FFF2-40B4-BE49-F238E27FC236}">
                <a16:creationId xmlns:a16="http://schemas.microsoft.com/office/drawing/2014/main" id="{D89E41E7-D85A-FF2A-7FA1-E6172FCB06B8}"/>
              </a:ext>
            </a:extLst>
          </p:cNvPr>
          <p:cNvPicPr>
            <a:picLocks noChangeAspect="1"/>
          </p:cNvPicPr>
          <p:nvPr/>
        </p:nvPicPr>
        <p:blipFill>
          <a:blip r:embed="rId3"/>
          <a:stretch>
            <a:fillRect/>
          </a:stretch>
        </p:blipFill>
        <p:spPr>
          <a:xfrm>
            <a:off x="1189704" y="2772285"/>
            <a:ext cx="9391696" cy="3732084"/>
          </a:xfrm>
          <a:prstGeom prst="rect">
            <a:avLst/>
          </a:prstGeom>
          <a:ln>
            <a:solidFill>
              <a:schemeClr val="accent1"/>
            </a:solidFill>
          </a:ln>
        </p:spPr>
      </p:pic>
    </p:spTree>
    <p:extLst>
      <p:ext uri="{BB962C8B-B14F-4D97-AF65-F5344CB8AC3E}">
        <p14:creationId xmlns:p14="http://schemas.microsoft.com/office/powerpoint/2010/main" val="23437831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37230"/>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Tax Return Information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62DAFE46-9F88-6866-179D-3C0FDF125497}"/>
              </a:ext>
            </a:extLst>
          </p:cNvPr>
          <p:cNvSpPr txBox="1"/>
          <p:nvPr/>
        </p:nvSpPr>
        <p:spPr>
          <a:xfrm>
            <a:off x="695245" y="1718192"/>
            <a:ext cx="2215103" cy="46115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parent is asked questions about their 2024 tax return. The parent enters a response in each entry field. </a:t>
            </a:r>
            <a:r>
              <a:rPr kumimoji="0" lang="en-US" sz="1800" b="0" i="0" u="none" strike="noStrike" kern="1200" cap="none" spc="0" normalizeH="0" baseline="0" noProof="0" dirty="0">
                <a:ln>
                  <a:noFill/>
                </a:ln>
                <a:solidFill>
                  <a:srgbClr val="191918"/>
                </a:solidFill>
                <a:effectLst/>
                <a:uLnTx/>
                <a:uFillTx/>
                <a:latin typeface="Arial"/>
                <a:ea typeface="+mn-ea"/>
                <a:cs typeface="Calibri"/>
              </a:rPr>
              <a:t>If the parent has nothing to report, the parent enters the numeral zero. </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Parent Finances” section, which informs the parent to report combined tax information for them and their spouse. The parent is asked to select their filing status. Text boxes are provided for the parent to enter the dollar amount of income earned from work, tax exempt interest income, untaxed portions of IRA distributions, IRA rollover into another IRA or qualified plan, and untaxed portions of pensions.">
            <a:extLst>
              <a:ext uri="{FF2B5EF4-FFF2-40B4-BE49-F238E27FC236}">
                <a16:creationId xmlns:a16="http://schemas.microsoft.com/office/drawing/2014/main" id="{6C6A7F83-F44D-BB36-A288-950ABE95900F}"/>
              </a:ext>
            </a:extLst>
          </p:cNvPr>
          <p:cNvPicPr>
            <a:picLocks noChangeAspect="1"/>
          </p:cNvPicPr>
          <p:nvPr/>
        </p:nvPicPr>
        <p:blipFill>
          <a:blip r:embed="rId3"/>
          <a:stretch>
            <a:fillRect/>
          </a:stretch>
        </p:blipFill>
        <p:spPr>
          <a:xfrm>
            <a:off x="3097161" y="1584854"/>
            <a:ext cx="4374465" cy="4584771"/>
          </a:xfrm>
          <a:prstGeom prst="rect">
            <a:avLst/>
          </a:prstGeom>
          <a:ln>
            <a:solidFill>
              <a:schemeClr val="accent1"/>
            </a:solidFill>
          </a:ln>
        </p:spPr>
      </p:pic>
      <p:pic>
        <p:nvPicPr>
          <p:cNvPr id="8" name="Picture 7" descr="Screenshot continuation of the “Parent Finances” section, which asks the parent to enter the dollar amount of adjusted gross income; income tax paid; IRA deductions and payments to self-employed SEP, SIMPLE, and qualified plans, education credits (American Opportunity Tax Credit and Lifetime Learning Tax Credit); net profit or loss from IRS form 1040 Schedule C; amount of college grants, scholarships, or AmeriCorps benefits reported to the Internal Revenue Service; and foreign earned income exclusion. The parent is also asked to select if they filed a Schedule A, B, D, E, F, or H with their 2024 IRS Form 1040. ">
            <a:extLst>
              <a:ext uri="{FF2B5EF4-FFF2-40B4-BE49-F238E27FC236}">
                <a16:creationId xmlns:a16="http://schemas.microsoft.com/office/drawing/2014/main" id="{8CE13968-46E8-BD07-E911-FC1005A04AB6}"/>
              </a:ext>
            </a:extLst>
          </p:cNvPr>
          <p:cNvPicPr>
            <a:picLocks noChangeAspect="1"/>
          </p:cNvPicPr>
          <p:nvPr/>
        </p:nvPicPr>
        <p:blipFill>
          <a:blip r:embed="rId4"/>
          <a:stretch>
            <a:fillRect/>
          </a:stretch>
        </p:blipFill>
        <p:spPr>
          <a:xfrm>
            <a:off x="7777316" y="1540600"/>
            <a:ext cx="3666973" cy="4673281"/>
          </a:xfrm>
          <a:prstGeom prst="rect">
            <a:avLst/>
          </a:prstGeom>
          <a:ln>
            <a:solidFill>
              <a:schemeClr val="accent1"/>
            </a:solidFill>
          </a:ln>
        </p:spPr>
      </p:pic>
    </p:spTree>
    <p:extLst>
      <p:ext uri="{BB962C8B-B14F-4D97-AF65-F5344CB8AC3E}">
        <p14:creationId xmlns:p14="http://schemas.microsoft.com/office/powerpoint/2010/main" val="247874705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65790"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Assets</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C629FAE2-876C-F17C-9AB5-87FC05ECC58D}"/>
              </a:ext>
            </a:extLst>
          </p:cNvPr>
          <p:cNvSpPr txBox="1"/>
          <p:nvPr/>
        </p:nvSpPr>
        <p:spPr>
          <a:xfrm>
            <a:off x="668350" y="1718548"/>
            <a:ext cx="2861431" cy="502701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parent is asked about their assets. The parent enters a response in each entry field. </a:t>
            </a:r>
            <a:r>
              <a:rPr kumimoji="0" lang="en-US" sz="1800" b="0" i="0" u="none" strike="noStrike" kern="1200" cap="none" spc="0" normalizeH="0" baseline="0" noProof="0" dirty="0">
                <a:ln>
                  <a:noFill/>
                </a:ln>
                <a:solidFill>
                  <a:srgbClr val="191918"/>
                </a:solidFill>
                <a:effectLst/>
                <a:uLnTx/>
                <a:uFillTx/>
                <a:latin typeface="Arial"/>
                <a:ea typeface="+mn-ea"/>
                <a:cs typeface="Calibri"/>
              </a:rPr>
              <a:t>If the parent has nothing to report, the parent enters the numeral zero.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dirty="0">
              <a:solidFill>
                <a:srgbClr val="191918"/>
              </a:solidFill>
              <a:latin typeface="Arial"/>
              <a:cs typeface="Calibri"/>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Arial"/>
                <a:ea typeface="+mn-ea"/>
                <a:cs typeface="Calibri"/>
              </a:rPr>
              <a:t>PLEASE NOTE: THE HELP TEXT IS UPDATED TO REFLECT THE NEW EXEMPTIONS</a:t>
            </a:r>
            <a:endParaRPr kumimoji="0" lang="en-US" sz="18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pic>
        <p:nvPicPr>
          <p:cNvPr id="3" name="Picture 2" descr="Screenshot continuation of the “Parent Finances” section, which asks the parent to enter their assets. There are text boxes for the parent to enter the dollar amounts of annual child support received; the total of cash, savings, and checking accounts; the current net worth of investments, including real estate; and the current net worth of businesses and farms.">
            <a:extLst>
              <a:ext uri="{FF2B5EF4-FFF2-40B4-BE49-F238E27FC236}">
                <a16:creationId xmlns:a16="http://schemas.microsoft.com/office/drawing/2014/main" id="{3B385164-5A1A-EC66-6D80-4DE7E7F5C0B8}"/>
              </a:ext>
            </a:extLst>
          </p:cNvPr>
          <p:cNvPicPr>
            <a:picLocks noChangeAspect="1"/>
          </p:cNvPicPr>
          <p:nvPr/>
        </p:nvPicPr>
        <p:blipFill>
          <a:blip r:embed="rId3"/>
          <a:stretch>
            <a:fillRect/>
          </a:stretch>
        </p:blipFill>
        <p:spPr>
          <a:xfrm>
            <a:off x="4709652" y="1453911"/>
            <a:ext cx="6046972" cy="4847321"/>
          </a:xfrm>
          <a:prstGeom prst="rect">
            <a:avLst/>
          </a:prstGeom>
          <a:ln>
            <a:solidFill>
              <a:schemeClr val="accent1"/>
            </a:solidFill>
          </a:ln>
        </p:spPr>
      </p:pic>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4" name="Arrow: Left 3">
            <a:extLst>
              <a:ext uri="{FF2B5EF4-FFF2-40B4-BE49-F238E27FC236}">
                <a16:creationId xmlns:a16="http://schemas.microsoft.com/office/drawing/2014/main" id="{DB43C8A6-E4DA-7EA9-BE6D-955066530A6B}"/>
              </a:ext>
            </a:extLst>
          </p:cNvPr>
          <p:cNvSpPr/>
          <p:nvPr/>
        </p:nvSpPr>
        <p:spPr>
          <a:xfrm>
            <a:off x="10242043" y="4968781"/>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718133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Dependent Student</a:t>
            </a:r>
            <a:r>
              <a:rPr lang="en-US" altLang="en-US" sz="3600" cap="none" spc="0">
                <a:latin typeface="Oswald"/>
              </a:rPr>
              <a:t>:</a:t>
            </a:r>
            <a:r>
              <a:rPr lang="en-US" altLang="en-US" sz="3600" b="1" i="0" u="none" strike="noStrike" kern="1200" cap="none" spc="0" normalizeH="0" baseline="0" noProof="0">
                <a:ln>
                  <a:noFill/>
                </a:ln>
                <a:effectLst/>
                <a:uLnTx/>
                <a:uFillTx/>
                <a:latin typeface="Oswald"/>
              </a:rPr>
              <a:t> Other Parent Information </a:t>
            </a:r>
          </a:p>
        </p:txBody>
      </p:sp>
      <p:sp>
        <p:nvSpPr>
          <p:cNvPr id="2" name="TextBox 1">
            <a:extLst>
              <a:ext uri="{FF2B5EF4-FFF2-40B4-BE49-F238E27FC236}">
                <a16:creationId xmlns:a16="http://schemas.microsoft.com/office/drawing/2014/main" id="{C629FAE2-876C-F17C-9AB5-87FC05ECC58D}"/>
              </a:ext>
            </a:extLst>
          </p:cNvPr>
          <p:cNvSpPr txBox="1"/>
          <p:nvPr/>
        </p:nvSpPr>
        <p:spPr>
          <a:xfrm>
            <a:off x="681798" y="1714500"/>
            <a:ext cx="3683725" cy="4196020"/>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parent is asked to provide information about their spouse or partner. In this example, the other parent does not need to contribute to the student’s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because the parents filed taxes jointly. After providing the other parent’s date of birth, all required parent information will be complete.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Parent Finances” section, which asks the parent to enter their spouse's date of birth to help determine the student’s eligibility for federal student aid. There are text boxes for the parent to enter their spouse’s month, date, and year of birth.">
            <a:extLst>
              <a:ext uri="{FF2B5EF4-FFF2-40B4-BE49-F238E27FC236}">
                <a16:creationId xmlns:a16="http://schemas.microsoft.com/office/drawing/2014/main" id="{40EFF669-80CD-36F9-2CB8-1316EAF18A6F}"/>
              </a:ext>
            </a:extLst>
          </p:cNvPr>
          <p:cNvPicPr>
            <a:picLocks noChangeAspect="1"/>
          </p:cNvPicPr>
          <p:nvPr/>
        </p:nvPicPr>
        <p:blipFill>
          <a:blip r:embed="rId3"/>
          <a:stretch>
            <a:fillRect/>
          </a:stretch>
        </p:blipFill>
        <p:spPr>
          <a:xfrm>
            <a:off x="5553224" y="1714500"/>
            <a:ext cx="6120923" cy="2620134"/>
          </a:xfrm>
          <a:prstGeom prst="rect">
            <a:avLst/>
          </a:prstGeom>
          <a:ln>
            <a:solidFill>
              <a:srgbClr val="0070C0"/>
            </a:solidFill>
          </a:ln>
        </p:spPr>
      </p:pic>
    </p:spTree>
    <p:extLst>
      <p:ext uri="{BB962C8B-B14F-4D97-AF65-F5344CB8AC3E}">
        <p14:creationId xmlns:p14="http://schemas.microsoft.com/office/powerpoint/2010/main" val="237487947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4043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Review Page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97E8D841-57C7-C934-F076-DAB514B647EF}"/>
              </a:ext>
            </a:extLst>
          </p:cNvPr>
          <p:cNvSpPr txBox="1"/>
          <p:nvPr/>
        </p:nvSpPr>
        <p:spPr>
          <a:xfrm>
            <a:off x="681798" y="1720272"/>
            <a:ext cx="4234332" cy="461151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The review page displays the responses that the parent has provided in the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The parent can view responses only within the parent section of the student’s FAFSA form. </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Calibri"/>
                <a:cs typeface="Arial" panose="020B0604020202020204" pitchFamily="34" charset="0"/>
              </a:rPr>
              <a:t>The parent can view all the responses by selecting "Expand All" or expand each section individually. To edit a response, the parent can select the question’s hyperlink to be taken to the corresponding page.</a:t>
            </a:r>
            <a:endPar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parent review page. Each of the three previous sections are listed, which the parent can expand and collapse to review and verify their information.">
            <a:extLst>
              <a:ext uri="{FF2B5EF4-FFF2-40B4-BE49-F238E27FC236}">
                <a16:creationId xmlns:a16="http://schemas.microsoft.com/office/drawing/2014/main" id="{64D118B1-8AE8-182F-211C-1D83B17023A2}"/>
              </a:ext>
            </a:extLst>
          </p:cNvPr>
          <p:cNvPicPr>
            <a:picLocks noChangeAspect="1"/>
          </p:cNvPicPr>
          <p:nvPr/>
        </p:nvPicPr>
        <p:blipFill>
          <a:blip r:embed="rId3"/>
          <a:stretch>
            <a:fillRect/>
          </a:stretch>
        </p:blipFill>
        <p:spPr>
          <a:xfrm>
            <a:off x="5132439" y="1443191"/>
            <a:ext cx="6577855" cy="5037690"/>
          </a:xfrm>
          <a:prstGeom prst="rect">
            <a:avLst/>
          </a:prstGeom>
          <a:ln>
            <a:solidFill>
              <a:schemeClr val="accent1"/>
            </a:solidFill>
          </a:ln>
        </p:spPr>
      </p:pic>
    </p:spTree>
    <p:extLst>
      <p:ext uri="{BB962C8B-B14F-4D97-AF65-F5344CB8AC3E}">
        <p14:creationId xmlns:p14="http://schemas.microsoft.com/office/powerpoint/2010/main" val="1699793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BF4EFB4-E2EA-14D9-8211-6BAA506D11D9}"/>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blur/>
          </a:effectLst>
          <a:extLst>
            <a:ext uri="{AF507438-7753-43E0-B8FC-AC1667EBCBE1}">
              <a14:hiddenEffects xmlns:a14="http://schemas.microsoft.com/office/drawing/2010/main">
                <a:effectLst>
                  <a:blur/>
                  <a:outerShdw blurRad="63500" rotWithShape="0">
                    <a:scrgbClr r="0" g="0" b="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4" name="Title 2">
            <a:extLst>
              <a:ext uri="{FF2B5EF4-FFF2-40B4-BE49-F238E27FC236}">
                <a16:creationId xmlns:a16="http://schemas.microsoft.com/office/drawing/2014/main" id="{DD221B40-2C10-E99A-BC96-DF0ED19894C8}"/>
              </a:ext>
            </a:extLst>
          </p:cNvPr>
          <p:cNvSpPr>
            <a:spLocks noGrp="1"/>
          </p:cNvSpPr>
          <p:nvPr>
            <p:ph type="title"/>
          </p:nvPr>
        </p:nvSpPr>
        <p:spPr/>
        <p:txBody>
          <a:bodyPr>
            <a:normAutofit/>
          </a:bodyPr>
          <a:lstStyle/>
          <a:p>
            <a:r>
              <a:rPr lang="en-US">
                <a:latin typeface="Oswald"/>
                <a:ea typeface="Noto Serif"/>
                <a:cs typeface="Noto Serif"/>
              </a:rPr>
              <a:t>Big move #2: real-time SSA match</a:t>
            </a:r>
            <a:endParaRPr lang="en-US"/>
          </a:p>
        </p:txBody>
      </p:sp>
      <p:sp>
        <p:nvSpPr>
          <p:cNvPr id="3" name="Slide Number Placeholder 2">
            <a:extLst>
              <a:ext uri="{FF2B5EF4-FFF2-40B4-BE49-F238E27FC236}">
                <a16:creationId xmlns:a16="http://schemas.microsoft.com/office/drawing/2014/main" id="{B28893E3-49F0-F8BD-A7DD-5672E7E109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588DAA-4848-48CA-9FC9-2BD67EAD2930}" type="slidenum">
              <a:rPr kumimoji="0" lang="en-US" sz="800" b="0" i="0" u="none" strike="noStrike" kern="1200" cap="none" spc="0" normalizeH="0" baseline="0" noProof="0" smtClean="0">
                <a:ln>
                  <a:noFill/>
                </a:ln>
                <a:solidFill>
                  <a:srgbClr val="191A1B">
                    <a:tint val="75000"/>
                  </a:srgbClr>
                </a:solidFill>
                <a:effectLst/>
                <a:uLnTx/>
                <a:uFillTx/>
                <a:latin typeface="Cambr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800" b="0" i="0" u="none" strike="noStrike" kern="1200" cap="none" spc="0" normalizeH="0" baseline="0" noProof="0">
              <a:ln>
                <a:noFill/>
              </a:ln>
              <a:solidFill>
                <a:srgbClr val="191A1B">
                  <a:tint val="75000"/>
                </a:srgbClr>
              </a:solidFill>
              <a:effectLst/>
              <a:uLnTx/>
              <a:uFillTx/>
              <a:latin typeface="Cambria"/>
              <a:ea typeface="+mn-ea"/>
              <a:cs typeface="+mn-cs"/>
            </a:endParaRPr>
          </a:p>
        </p:txBody>
      </p:sp>
      <p:sp>
        <p:nvSpPr>
          <p:cNvPr id="5" name="TextBox 4">
            <a:extLst>
              <a:ext uri="{FF2B5EF4-FFF2-40B4-BE49-F238E27FC236}">
                <a16:creationId xmlns:a16="http://schemas.microsoft.com/office/drawing/2014/main" id="{697BA3D0-9F1A-92B0-5C96-BA3485E241E7}"/>
              </a:ext>
            </a:extLst>
          </p:cNvPr>
          <p:cNvSpPr txBox="1"/>
          <p:nvPr/>
        </p:nvSpPr>
        <p:spPr>
          <a:xfrm>
            <a:off x="190147" y="6586535"/>
            <a:ext cx="6123709" cy="230832"/>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E2C3B"/>
                </a:solidFill>
                <a:effectLst/>
                <a:uLnTx/>
                <a:uFillTx/>
                <a:latin typeface="Calibri" panose="020F0502020204030204" pitchFamily="34" charset="0"/>
                <a:ea typeface="Calibri" panose="020F0502020204030204" pitchFamily="34" charset="0"/>
                <a:cs typeface="+mn-cs"/>
              </a:rPr>
              <a:t>NOTIONAL - DELIBERATIVE - PRE-DECISIONAL - NOT TO BE SHARED OUTSIDE OF THE DEPARTMENT</a:t>
            </a:r>
            <a:endParaRPr kumimoji="0" lang="en-US" sz="900" b="0" i="0" u="none" strike="noStrike" kern="1200" cap="none" spc="0" normalizeH="0" baseline="0" noProof="0">
              <a:ln>
                <a:noFill/>
              </a:ln>
              <a:solidFill>
                <a:srgbClr val="0E2C3B"/>
              </a:solidFill>
              <a:effectLst/>
              <a:uLnTx/>
              <a:uFillTx/>
              <a:latin typeface="Cambria"/>
              <a:ea typeface="+mn-ea"/>
              <a:cs typeface="+mn-cs"/>
            </a:endParaRPr>
          </a:p>
        </p:txBody>
      </p:sp>
      <p:pic>
        <p:nvPicPr>
          <p:cNvPr id="9" name="Picture 8">
            <a:extLst>
              <a:ext uri="{FF2B5EF4-FFF2-40B4-BE49-F238E27FC236}">
                <a16:creationId xmlns:a16="http://schemas.microsoft.com/office/drawing/2014/main" id="{3DEB34E9-2933-0AF5-591C-13B2AF20695D}"/>
              </a:ext>
            </a:extLst>
          </p:cNvPr>
          <p:cNvPicPr>
            <a:picLocks noChangeAspect="1"/>
          </p:cNvPicPr>
          <p:nvPr/>
        </p:nvPicPr>
        <p:blipFill>
          <a:blip r:embed="rId3"/>
          <a:stretch>
            <a:fillRect/>
          </a:stretch>
        </p:blipFill>
        <p:spPr>
          <a:xfrm>
            <a:off x="5771238" y="5814375"/>
            <a:ext cx="4648849" cy="819264"/>
          </a:xfrm>
          <a:prstGeom prst="rect">
            <a:avLst/>
          </a:prstGeom>
        </p:spPr>
      </p:pic>
      <p:pic>
        <p:nvPicPr>
          <p:cNvPr id="12" name="Picture 11">
            <a:extLst>
              <a:ext uri="{FF2B5EF4-FFF2-40B4-BE49-F238E27FC236}">
                <a16:creationId xmlns:a16="http://schemas.microsoft.com/office/drawing/2014/main" id="{955ED0C5-62D2-BE88-8847-073B951975FE}"/>
              </a:ext>
            </a:extLst>
          </p:cNvPr>
          <p:cNvPicPr>
            <a:picLocks noChangeAspect="1"/>
          </p:cNvPicPr>
          <p:nvPr/>
        </p:nvPicPr>
        <p:blipFill>
          <a:blip r:embed="rId4"/>
          <a:srcRect r="12720"/>
          <a:stretch/>
        </p:blipFill>
        <p:spPr>
          <a:xfrm>
            <a:off x="91555" y="3629187"/>
            <a:ext cx="3990975" cy="876422"/>
          </a:xfrm>
          <a:prstGeom prst="rect">
            <a:avLst/>
          </a:prstGeom>
        </p:spPr>
      </p:pic>
      <p:pic>
        <p:nvPicPr>
          <p:cNvPr id="14" name="Picture 13">
            <a:extLst>
              <a:ext uri="{FF2B5EF4-FFF2-40B4-BE49-F238E27FC236}">
                <a16:creationId xmlns:a16="http://schemas.microsoft.com/office/drawing/2014/main" id="{1BEDFC91-6265-8850-70F7-00EB1458E00E}"/>
              </a:ext>
            </a:extLst>
          </p:cNvPr>
          <p:cNvPicPr>
            <a:picLocks noChangeAspect="1"/>
          </p:cNvPicPr>
          <p:nvPr/>
        </p:nvPicPr>
        <p:blipFill>
          <a:blip r:embed="rId5"/>
          <a:stretch>
            <a:fillRect/>
          </a:stretch>
        </p:blipFill>
        <p:spPr>
          <a:xfrm>
            <a:off x="301105" y="5357813"/>
            <a:ext cx="4629796" cy="800212"/>
          </a:xfrm>
          <a:prstGeom prst="rect">
            <a:avLst/>
          </a:prstGeom>
        </p:spPr>
      </p:pic>
      <p:pic>
        <p:nvPicPr>
          <p:cNvPr id="16" name="Picture 15">
            <a:extLst>
              <a:ext uri="{FF2B5EF4-FFF2-40B4-BE49-F238E27FC236}">
                <a16:creationId xmlns:a16="http://schemas.microsoft.com/office/drawing/2014/main" id="{865EC3DF-FC5F-5F22-2583-D383FABC8358}"/>
              </a:ext>
            </a:extLst>
          </p:cNvPr>
          <p:cNvPicPr>
            <a:picLocks noChangeAspect="1"/>
          </p:cNvPicPr>
          <p:nvPr/>
        </p:nvPicPr>
        <p:blipFill>
          <a:blip r:embed="rId6"/>
          <a:srcRect r="24583"/>
          <a:stretch/>
        </p:blipFill>
        <p:spPr>
          <a:xfrm>
            <a:off x="395129" y="1794555"/>
            <a:ext cx="3419792" cy="866896"/>
          </a:xfrm>
          <a:prstGeom prst="rect">
            <a:avLst/>
          </a:prstGeom>
        </p:spPr>
      </p:pic>
      <p:pic>
        <p:nvPicPr>
          <p:cNvPr id="18" name="Picture 17">
            <a:extLst>
              <a:ext uri="{FF2B5EF4-FFF2-40B4-BE49-F238E27FC236}">
                <a16:creationId xmlns:a16="http://schemas.microsoft.com/office/drawing/2014/main" id="{3A79BA89-4BFA-2581-3BC0-779F999EC061}"/>
              </a:ext>
            </a:extLst>
          </p:cNvPr>
          <p:cNvPicPr>
            <a:picLocks noChangeAspect="1"/>
          </p:cNvPicPr>
          <p:nvPr/>
        </p:nvPicPr>
        <p:blipFill>
          <a:blip r:embed="rId7"/>
          <a:stretch>
            <a:fillRect/>
          </a:stretch>
        </p:blipFill>
        <p:spPr>
          <a:xfrm>
            <a:off x="9287835" y="3255413"/>
            <a:ext cx="2457793" cy="762106"/>
          </a:xfrm>
          <a:prstGeom prst="rect">
            <a:avLst/>
          </a:prstGeom>
        </p:spPr>
      </p:pic>
      <p:pic>
        <p:nvPicPr>
          <p:cNvPr id="20" name="Picture 19">
            <a:extLst>
              <a:ext uri="{FF2B5EF4-FFF2-40B4-BE49-F238E27FC236}">
                <a16:creationId xmlns:a16="http://schemas.microsoft.com/office/drawing/2014/main" id="{48180EB0-674C-2679-2249-2193FC35F0E2}"/>
              </a:ext>
            </a:extLst>
          </p:cNvPr>
          <p:cNvPicPr>
            <a:picLocks noChangeAspect="1"/>
          </p:cNvPicPr>
          <p:nvPr/>
        </p:nvPicPr>
        <p:blipFill>
          <a:blip r:embed="rId8"/>
          <a:stretch>
            <a:fillRect/>
          </a:stretch>
        </p:blipFill>
        <p:spPr>
          <a:xfrm>
            <a:off x="8095662" y="1500187"/>
            <a:ext cx="3772426" cy="771633"/>
          </a:xfrm>
          <a:prstGeom prst="rect">
            <a:avLst/>
          </a:prstGeom>
        </p:spPr>
      </p:pic>
      <p:pic>
        <p:nvPicPr>
          <p:cNvPr id="1026" name="Picture 2">
            <a:extLst>
              <a:ext uri="{FF2B5EF4-FFF2-40B4-BE49-F238E27FC236}">
                <a16:creationId xmlns:a16="http://schemas.microsoft.com/office/drawing/2014/main" id="{1AAD1A76-C5D1-BBF8-50CA-BF5EFC08D99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1302" t="13749" r="15055" b="47184"/>
          <a:stretch/>
        </p:blipFill>
        <p:spPr bwMode="auto">
          <a:xfrm>
            <a:off x="4033299" y="1805924"/>
            <a:ext cx="3843985" cy="2180586"/>
          </a:xfrm>
          <a:prstGeom prst="rect">
            <a:avLst/>
          </a:prstGeom>
          <a:noFill/>
          <a:ln w="9525">
            <a:solidFill>
              <a:srgbClr val="000000"/>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23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26986"/>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Signature</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AE0A1519-2DBB-E40C-3081-CAC08F1E9EEA}"/>
              </a:ext>
            </a:extLst>
          </p:cNvPr>
          <p:cNvSpPr txBox="1"/>
          <p:nvPr/>
        </p:nvSpPr>
        <p:spPr>
          <a:xfrm>
            <a:off x="695245" y="1716076"/>
            <a:ext cx="2588730" cy="502701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On this page, the parent acknowledges the terms and conditions of the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and digitally signs the parent section. Since all required sections are complete, the parent can both sign and submit the student’s FAFSA form.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90</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signature page. The parent is instructed to review the terms and conditions they will be agreeing to by signing the FAFSA form. A checkbox indicates the parent agrees to the terms, and there is a button that the parent can select to “Sign and Submit” the form.">
            <a:extLst>
              <a:ext uri="{FF2B5EF4-FFF2-40B4-BE49-F238E27FC236}">
                <a16:creationId xmlns:a16="http://schemas.microsoft.com/office/drawing/2014/main" id="{F2536AC1-B270-B684-959D-C573E2130310}"/>
              </a:ext>
            </a:extLst>
          </p:cNvPr>
          <p:cNvPicPr>
            <a:picLocks noChangeAspect="1"/>
          </p:cNvPicPr>
          <p:nvPr/>
        </p:nvPicPr>
        <p:blipFill>
          <a:blip r:embed="rId3"/>
          <a:stretch>
            <a:fillRect/>
          </a:stretch>
        </p:blipFill>
        <p:spPr>
          <a:xfrm>
            <a:off x="4581832" y="1403621"/>
            <a:ext cx="6076336" cy="5097414"/>
          </a:xfrm>
          <a:prstGeom prst="rect">
            <a:avLst/>
          </a:prstGeom>
          <a:ln>
            <a:solidFill>
              <a:schemeClr val="accent1"/>
            </a:solidFill>
          </a:ln>
        </p:spPr>
      </p:pic>
    </p:spTree>
    <p:extLst>
      <p:ext uri="{BB962C8B-B14F-4D97-AF65-F5344CB8AC3E}">
        <p14:creationId xmlns:p14="http://schemas.microsoft.com/office/powerpoint/2010/main" val="144782476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4904" y="518661"/>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Dependent Student: Parent Confirmation</a:t>
            </a:r>
            <a:endParaRPr lang="en-US" altLang="en-US" sz="3600" b="1" i="0" u="none" strike="noStrike" kern="1200" cap="none" spc="0" normalizeH="0" baseline="0" noProof="0">
              <a:ln>
                <a:noFill/>
              </a:ln>
              <a:effectLst/>
              <a:uLnTx/>
              <a:uFillTx/>
              <a:latin typeface="Oswald"/>
            </a:endParaRPr>
          </a:p>
        </p:txBody>
      </p:sp>
      <p:sp>
        <p:nvSpPr>
          <p:cNvPr id="2" name="TextBox 1">
            <a:extLst>
              <a:ext uri="{FF2B5EF4-FFF2-40B4-BE49-F238E27FC236}">
                <a16:creationId xmlns:a16="http://schemas.microsoft.com/office/drawing/2014/main" id="{8EBB2778-C30F-7322-A2CD-90F69AD68AA1}"/>
              </a:ext>
            </a:extLst>
          </p:cNvPr>
          <p:cNvSpPr txBox="1"/>
          <p:nvPr/>
        </p:nvSpPr>
        <p:spPr>
          <a:xfrm>
            <a:off x="668351" y="1725318"/>
            <a:ext cx="4365766" cy="461151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Upon submitting the student’s FAFSA</a:t>
            </a:r>
            <a:r>
              <a:rPr kumimoji="0" lang="en-US" sz="1800" b="0" i="0" u="none" strike="noStrike" kern="1200" cap="none" spc="0" normalizeH="0" baseline="30000" noProof="0" dirty="0">
                <a:ln>
                  <a:noFill/>
                </a:ln>
                <a:solidFill>
                  <a:srgbClr val="191918"/>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rPr>
              <a:t> form, the parent is presented an abbreviated confirmation page. This page displays information about tracking the student’s FAFSA form and next steps. The student will receive an email with the full, detailed confirmation. With the student and parent sections completed and signed, the FAFSA form is now considered complete and submitted for processing. </a:t>
            </a:r>
            <a:endParaRPr kumimoji="0" lang="en-US" sz="2800" b="0" i="0" u="none" strike="noStrike" kern="1200" cap="none" spc="0" normalizeH="0" baseline="0" noProof="0" dirty="0">
              <a:ln>
                <a:noFill/>
              </a:ln>
              <a:solidFill>
                <a:srgbClr val="191918"/>
              </a:solidFill>
              <a:effectLst/>
              <a:uLnTx/>
              <a:uFillTx/>
              <a:latin typeface="Arial" panose="020B0604020202020204" pitchFamily="34" charset="0"/>
              <a:ea typeface="+mn-ea"/>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91</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of the parent completion page, which informs the parent that the FAFSA form is now complete. The parent is given information on what happens next. This includes that a confirmation email was sent to the student, that the student’s FAFSA form will be processed in one to three days, and that the student can expect direct communication from their school(s). Below that, the parent is reminded that they can track and manage the student’s FAFSA form in the “My Activity” section of their StudentAid.gov account. There’s a button that the parent can use to “View Status.” ">
            <a:extLst>
              <a:ext uri="{FF2B5EF4-FFF2-40B4-BE49-F238E27FC236}">
                <a16:creationId xmlns:a16="http://schemas.microsoft.com/office/drawing/2014/main" id="{A3355107-915C-53C5-9C1C-F1DBA94F1C26}"/>
              </a:ext>
            </a:extLst>
          </p:cNvPr>
          <p:cNvPicPr>
            <a:picLocks noChangeAspect="1"/>
          </p:cNvPicPr>
          <p:nvPr/>
        </p:nvPicPr>
        <p:blipFill>
          <a:blip r:embed="rId3"/>
          <a:srcRect t="917"/>
          <a:stretch>
            <a:fillRect/>
          </a:stretch>
        </p:blipFill>
        <p:spPr>
          <a:xfrm>
            <a:off x="5577840" y="1479884"/>
            <a:ext cx="5559076" cy="4886350"/>
          </a:xfrm>
          <a:prstGeom prst="rect">
            <a:avLst/>
          </a:prstGeom>
          <a:ln>
            <a:solidFill>
              <a:schemeClr val="accent1"/>
            </a:solidFill>
          </a:ln>
        </p:spPr>
      </p:pic>
    </p:spTree>
    <p:extLst>
      <p:ext uri="{BB962C8B-B14F-4D97-AF65-F5344CB8AC3E}">
        <p14:creationId xmlns:p14="http://schemas.microsoft.com/office/powerpoint/2010/main" val="23587923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70" y="2037653"/>
            <a:ext cx="11624871" cy="2057397"/>
          </a:xfrm>
        </p:spPr>
        <p:txBody>
          <a:bodyPr/>
          <a:lstStyle/>
          <a:p>
            <a:r>
              <a:rPr lang="en-US" sz="4800" cap="none">
                <a:latin typeface="Oswald"/>
                <a:ea typeface="Noto Serif"/>
                <a:cs typeface="Noto Serif"/>
              </a:rPr>
              <a:t>FAFSA Submission Summary</a:t>
            </a:r>
            <a:endParaRPr lang="en-US" sz="4800" cap="none">
              <a:ea typeface="Noto Serif"/>
              <a:cs typeface="Noto Serif"/>
            </a:endParaRPr>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FFFFFF"/>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663772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43616" y="555178"/>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u="none" strike="noStrike" kern="1200" cap="none" spc="0" normalizeH="0" baseline="0" noProof="0">
                <a:ln>
                  <a:noFill/>
                </a:ln>
                <a:effectLst/>
                <a:uLnTx/>
                <a:uFillTx/>
                <a:latin typeface="Oswald"/>
              </a:rPr>
              <a:t>FAFSA Submission Summary Landing Page</a:t>
            </a:r>
          </a:p>
        </p:txBody>
      </p:sp>
      <p:sp>
        <p:nvSpPr>
          <p:cNvPr id="7" name="TextBox 6">
            <a:extLst>
              <a:ext uri="{FF2B5EF4-FFF2-40B4-BE49-F238E27FC236}">
                <a16:creationId xmlns:a16="http://schemas.microsoft.com/office/drawing/2014/main" id="{F51169CC-E5A2-7867-BD6E-06545AF4E6B0}"/>
              </a:ext>
            </a:extLst>
          </p:cNvPr>
          <p:cNvSpPr txBox="1"/>
          <p:nvPr/>
        </p:nvSpPr>
        <p:spPr>
          <a:xfrm>
            <a:off x="640811" y="1621475"/>
            <a:ext cx="11380203" cy="21185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The student receives a FAFSA Submission Summary for their processed FAFSA</a:t>
            </a:r>
            <a:r>
              <a:rPr kumimoji="0" lang="en-US" sz="1800" b="0" i="0" u="none" strike="noStrike" kern="1200" cap="none" spc="0" normalizeH="0" baseline="30000" noProof="0">
                <a:ln>
                  <a:noFill/>
                </a:ln>
                <a:solidFill>
                  <a:srgbClr val="191918"/>
                </a:solidFill>
                <a:effectLst/>
                <a:uLnTx/>
                <a:uFillTx/>
                <a:latin typeface="Arial" panose="020B0604020202020204"/>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form and any subsequent corrections that the student submits. The FAFSA Submission Summary is divided into four tabs: "Eligibility Overview," "FAFSA Form Answers," "School Information," and "Next Steps." At the top, the student will see when the FAFSA form was received and processed. The student also has the option to print the FAFSA Submission Summary to keep for their records. </a:t>
            </a:r>
            <a:endParaRPr kumimoji="0" lang="en-US" sz="1800" b="0" i="1" u="none" strike="noStrike" kern="1200" cap="none" spc="0" normalizeH="0" baseline="0" noProof="0">
              <a:ln>
                <a:noFill/>
              </a:ln>
              <a:solidFill>
                <a:srgbClr val="191918"/>
              </a:solidFill>
              <a:effectLst/>
              <a:uLnTx/>
              <a:uFillTx/>
              <a:latin typeface="Arial" panose="020B0604020202020204"/>
              <a:ea typeface="+mn-ea"/>
              <a:cs typeface="Arial"/>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3" name="Picture 2" descr="Screenshot of the FAFSA Submission Summary, which informs the student the date their FAFSA form was received, the date it was processed, and their data release number. Below that, the student can view the tabs for “Eligibility Overview,” “FAFSA Form Answers,” “School Information,” and “Next Steps.”">
            <a:extLst>
              <a:ext uri="{FF2B5EF4-FFF2-40B4-BE49-F238E27FC236}">
                <a16:creationId xmlns:a16="http://schemas.microsoft.com/office/drawing/2014/main" id="{56294813-3AD6-912A-2F38-3F440D0B5577}"/>
              </a:ext>
            </a:extLst>
          </p:cNvPr>
          <p:cNvPicPr>
            <a:picLocks noChangeAspect="1"/>
          </p:cNvPicPr>
          <p:nvPr/>
        </p:nvPicPr>
        <p:blipFill>
          <a:blip r:embed="rId3"/>
          <a:stretch>
            <a:fillRect/>
          </a:stretch>
        </p:blipFill>
        <p:spPr>
          <a:xfrm>
            <a:off x="2070794" y="4019490"/>
            <a:ext cx="8050411" cy="2118529"/>
          </a:xfrm>
          <a:prstGeom prst="rect">
            <a:avLst/>
          </a:prstGeom>
          <a:ln>
            <a:solidFill>
              <a:schemeClr val="accent1"/>
            </a:solidFill>
          </a:ln>
        </p:spPr>
      </p:pic>
      <p:sp>
        <p:nvSpPr>
          <p:cNvPr id="2" name="Arrow: Left 1">
            <a:extLst>
              <a:ext uri="{FF2B5EF4-FFF2-40B4-BE49-F238E27FC236}">
                <a16:creationId xmlns:a16="http://schemas.microsoft.com/office/drawing/2014/main" id="{E54FAD31-2BD6-7E3F-5909-DDC21074DCD6}"/>
              </a:ext>
            </a:extLst>
          </p:cNvPr>
          <p:cNvSpPr/>
          <p:nvPr/>
        </p:nvSpPr>
        <p:spPr>
          <a:xfrm>
            <a:off x="10121205" y="4100052"/>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45710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Eligibility Overview</a:t>
            </a:r>
          </a:p>
        </p:txBody>
      </p:sp>
      <p:sp>
        <p:nvSpPr>
          <p:cNvPr id="8" name="TextBox 7">
            <a:extLst>
              <a:ext uri="{FF2B5EF4-FFF2-40B4-BE49-F238E27FC236}">
                <a16:creationId xmlns:a16="http://schemas.microsoft.com/office/drawing/2014/main" id="{A0AC53C4-650A-66B1-8F78-CE2E7AC9C727}"/>
              </a:ext>
            </a:extLst>
          </p:cNvPr>
          <p:cNvSpPr txBox="1"/>
          <p:nvPr/>
        </p:nvSpPr>
        <p:spPr>
          <a:xfrm>
            <a:off x="659942" y="1714731"/>
            <a:ext cx="4348911"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mn-ea"/>
                <a:cs typeface="Arial"/>
              </a:rPr>
              <a:t>On the "Eligibility Overview" tab, the student sees information about the federal student aid for which they may be eligible, such as a Federal Pell Grant and Federal Direct Loans. Any amounts of financial aid that display on this tab are estimates and are not guaranteed. The school's financial aid office provides final determination of the student’s financial aid eligibility.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94</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FAFSA Submission Summary, which displays the “Eligibility Overview” tab. Estimated amounts for a Federal Pell Grant, Federal Direct Loans, and Federal Work-Study for the student are displayed. Below that, the student is reminded that the amounts listed are estimations only and not guaranteed. A button displays the option to “Make a Correction.”">
            <a:extLst>
              <a:ext uri="{FF2B5EF4-FFF2-40B4-BE49-F238E27FC236}">
                <a16:creationId xmlns:a16="http://schemas.microsoft.com/office/drawing/2014/main" id="{9D75B98D-93D5-263B-727F-FAF1264B6A78}"/>
              </a:ext>
            </a:extLst>
          </p:cNvPr>
          <p:cNvPicPr>
            <a:picLocks noChangeAspect="1"/>
          </p:cNvPicPr>
          <p:nvPr/>
        </p:nvPicPr>
        <p:blipFill>
          <a:blip r:embed="rId3"/>
          <a:stretch>
            <a:fillRect/>
          </a:stretch>
        </p:blipFill>
        <p:spPr>
          <a:xfrm>
            <a:off x="5595978" y="1234250"/>
            <a:ext cx="6058425" cy="4389500"/>
          </a:xfrm>
          <a:prstGeom prst="rect">
            <a:avLst/>
          </a:prstGeom>
          <a:ln>
            <a:solidFill>
              <a:schemeClr val="accent1"/>
            </a:solidFill>
          </a:ln>
        </p:spPr>
      </p:pic>
    </p:spTree>
    <p:extLst>
      <p:ext uri="{BB962C8B-B14F-4D97-AF65-F5344CB8AC3E}">
        <p14:creationId xmlns:p14="http://schemas.microsoft.com/office/powerpoint/2010/main" val="42012002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b="1" i="0" u="none" strike="noStrike" kern="1200" cap="none" spc="0" normalizeH="0" baseline="0" noProof="0">
                <a:ln>
                  <a:noFill/>
                </a:ln>
                <a:effectLst/>
                <a:uLnTx/>
                <a:uFillTx/>
                <a:latin typeface="Oswald"/>
              </a:rPr>
              <a:t>Eligibility Overview (Continued)</a:t>
            </a:r>
          </a:p>
        </p:txBody>
      </p:sp>
      <p:sp>
        <p:nvSpPr>
          <p:cNvPr id="3" name="TextBox 2">
            <a:extLst>
              <a:ext uri="{FF2B5EF4-FFF2-40B4-BE49-F238E27FC236}">
                <a16:creationId xmlns:a16="http://schemas.microsoft.com/office/drawing/2014/main" id="{64A726D9-7FFC-8AF4-2FF0-B3913CB243F3}"/>
              </a:ext>
            </a:extLst>
          </p:cNvPr>
          <p:cNvSpPr txBox="1"/>
          <p:nvPr/>
        </p:nvSpPr>
        <p:spPr>
          <a:xfrm>
            <a:off x="659942" y="1714731"/>
            <a:ext cx="10784348" cy="12875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This is a continuation of the "Eligibility Overview" tab of the FAFSA Submission Summary. The student can view their Student Aid Index. The school's financial aid office provides final determination of the student’s financial aid eligibility.</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Eligibility Overview” tab of the FAFSA Submission Summary. The Student Aid Index for the student is displayed with a hyperlink for the student to learn “What does this mean?”">
            <a:extLst>
              <a:ext uri="{FF2B5EF4-FFF2-40B4-BE49-F238E27FC236}">
                <a16:creationId xmlns:a16="http://schemas.microsoft.com/office/drawing/2014/main" id="{6C7565ED-6703-D1DD-483E-46BBEBD5732A}"/>
              </a:ext>
            </a:extLst>
          </p:cNvPr>
          <p:cNvPicPr>
            <a:picLocks noChangeAspect="1"/>
          </p:cNvPicPr>
          <p:nvPr/>
        </p:nvPicPr>
        <p:blipFill>
          <a:blip r:embed="rId3"/>
          <a:stretch>
            <a:fillRect/>
          </a:stretch>
        </p:blipFill>
        <p:spPr>
          <a:xfrm>
            <a:off x="2546554" y="3146323"/>
            <a:ext cx="7295535" cy="3062557"/>
          </a:xfrm>
          <a:prstGeom prst="rect">
            <a:avLst/>
          </a:prstGeom>
          <a:ln>
            <a:solidFill>
              <a:schemeClr val="accent1"/>
            </a:solidFill>
          </a:ln>
        </p:spPr>
      </p:pic>
    </p:spTree>
    <p:extLst>
      <p:ext uri="{BB962C8B-B14F-4D97-AF65-F5344CB8AC3E}">
        <p14:creationId xmlns:p14="http://schemas.microsoft.com/office/powerpoint/2010/main" val="33201104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42115"/>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FAFSA</a:t>
            </a:r>
            <a:r>
              <a:rPr lang="en-US" sz="3600" cap="none" baseline="30000">
                <a:latin typeface="Oswald"/>
                <a:ea typeface="Noto Serif"/>
                <a:cs typeface="Noto Serif"/>
              </a:rPr>
              <a:t>®</a:t>
            </a:r>
            <a:r>
              <a:rPr lang="en-US" altLang="en-US" sz="3600" cap="none" spc="0">
                <a:latin typeface="Oswald"/>
              </a:rPr>
              <a:t> Form Answers</a:t>
            </a:r>
            <a:r>
              <a:rPr lang="en-US" altLang="en-US" sz="3600" b="1" i="0" u="none" strike="noStrike" kern="1200" cap="none" spc="0" normalizeH="0" baseline="0" noProof="0">
                <a:ln>
                  <a:noFill/>
                </a:ln>
                <a:effectLst/>
                <a:uLnTx/>
                <a:uFillTx/>
                <a:latin typeface="Oswald"/>
              </a:rPr>
              <a:t> </a:t>
            </a:r>
          </a:p>
        </p:txBody>
      </p:sp>
      <p:sp>
        <p:nvSpPr>
          <p:cNvPr id="6" name="TextBox 5">
            <a:extLst>
              <a:ext uri="{FF2B5EF4-FFF2-40B4-BE49-F238E27FC236}">
                <a16:creationId xmlns:a16="http://schemas.microsoft.com/office/drawing/2014/main" id="{7AFCC7D7-1612-8436-481D-3AE10CD93047}"/>
              </a:ext>
            </a:extLst>
          </p:cNvPr>
          <p:cNvSpPr txBox="1"/>
          <p:nvPr/>
        </p:nvSpPr>
        <p:spPr>
          <a:xfrm>
            <a:off x="678460" y="1714500"/>
            <a:ext cx="3549412" cy="29495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mn-ea"/>
                <a:cs typeface="Arial"/>
              </a:rPr>
              <a:t>On the "FAFSA Form Answers" tab, the student sees the answers provided on their FAFSA</a:t>
            </a:r>
            <a:r>
              <a:rPr kumimoji="0" lang="en-US" sz="1800" b="0" i="0" u="none" strike="noStrike" kern="1200" cap="none" spc="0" normalizeH="0" baseline="30000" noProof="0" dirty="0">
                <a:ln>
                  <a:noFill/>
                </a:ln>
                <a:solidFill>
                  <a:srgbClr val="191918"/>
                </a:solidFill>
                <a:effectLst/>
                <a:uLnTx/>
                <a:uFillTx/>
                <a:latin typeface="Arial"/>
                <a:ea typeface="+mn-ea"/>
                <a:cs typeface="Arial"/>
              </a:rPr>
              <a:t>®</a:t>
            </a:r>
            <a:r>
              <a:rPr kumimoji="0" lang="en-US" sz="1800" b="0" i="0" u="none" strike="noStrike" kern="1200" cap="none" spc="0" normalizeH="0" baseline="0" noProof="0" dirty="0">
                <a:ln>
                  <a:noFill/>
                </a:ln>
                <a:solidFill>
                  <a:srgbClr val="191918"/>
                </a:solidFill>
                <a:effectLst/>
                <a:uLnTx/>
                <a:uFillTx/>
                <a:latin typeface="Arial"/>
                <a:ea typeface="+mn-ea"/>
                <a:cs typeface="Arial"/>
              </a:rPr>
              <a:t> form. If any of the provided answers are incorrect, the student can choose "Make a Correction."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96</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4" name="Picture 3" descr="Screenshot continuation of the FAFSA Submission Summary, which displays the “FAFSA Form Answers” tab. Under the listed section name of the FAFSA form, the student can review the answers they provided on the form. A button displays the option to “Make a Correction.”">
            <a:extLst>
              <a:ext uri="{FF2B5EF4-FFF2-40B4-BE49-F238E27FC236}">
                <a16:creationId xmlns:a16="http://schemas.microsoft.com/office/drawing/2014/main" id="{BF208CF6-0809-D921-7173-A83135F9C055}"/>
              </a:ext>
            </a:extLst>
          </p:cNvPr>
          <p:cNvPicPr>
            <a:picLocks noChangeAspect="1"/>
          </p:cNvPicPr>
          <p:nvPr/>
        </p:nvPicPr>
        <p:blipFill>
          <a:blip r:embed="rId3"/>
          <a:stretch>
            <a:fillRect/>
          </a:stretch>
        </p:blipFill>
        <p:spPr>
          <a:xfrm>
            <a:off x="5705455" y="831385"/>
            <a:ext cx="5287223" cy="5567212"/>
          </a:xfrm>
          <a:prstGeom prst="rect">
            <a:avLst/>
          </a:prstGeom>
          <a:ln>
            <a:solidFill>
              <a:schemeClr val="accent1"/>
            </a:solidFill>
          </a:ln>
        </p:spPr>
      </p:pic>
    </p:spTree>
    <p:extLst>
      <p:ext uri="{BB962C8B-B14F-4D97-AF65-F5344CB8AC3E}">
        <p14:creationId xmlns:p14="http://schemas.microsoft.com/office/powerpoint/2010/main" val="207524615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FAFSA</a:t>
            </a:r>
            <a:r>
              <a:rPr lang="en-US" sz="3600" cap="none" baseline="30000">
                <a:latin typeface="Oswald"/>
                <a:ea typeface="Noto Serif"/>
                <a:cs typeface="Noto Serif"/>
              </a:rPr>
              <a:t>®</a:t>
            </a:r>
            <a:r>
              <a:rPr lang="en-US" altLang="en-US" sz="3600" cap="none" spc="0">
                <a:latin typeface="Oswald"/>
              </a:rPr>
              <a:t> Form Answers</a:t>
            </a:r>
            <a:r>
              <a:rPr lang="en-US" altLang="en-US" sz="3600" b="1" i="0" u="none" strike="noStrike" kern="1200" cap="none" spc="0" normalizeH="0" baseline="0" noProof="0">
                <a:ln>
                  <a:noFill/>
                </a:ln>
                <a:effectLst/>
                <a:uLnTx/>
                <a:uFillTx/>
                <a:latin typeface="Oswald"/>
              </a:rPr>
              <a:t> (Continued)</a:t>
            </a:r>
          </a:p>
        </p:txBody>
      </p:sp>
      <p:sp>
        <p:nvSpPr>
          <p:cNvPr id="2" name="TextBox 1">
            <a:extLst>
              <a:ext uri="{FF2B5EF4-FFF2-40B4-BE49-F238E27FC236}">
                <a16:creationId xmlns:a16="http://schemas.microsoft.com/office/drawing/2014/main" id="{EB8E2A2E-7BF1-151B-C335-F237C41D5475}"/>
              </a:ext>
            </a:extLst>
          </p:cNvPr>
          <p:cNvSpPr txBox="1"/>
          <p:nvPr/>
        </p:nvSpPr>
        <p:spPr>
          <a:xfrm>
            <a:off x="678460" y="1714500"/>
            <a:ext cx="1769772" cy="46115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mn-ea"/>
                <a:cs typeface="Arial"/>
              </a:rPr>
              <a:t>This is a continuation of the "FAFSA Form Answers" tab, where the student sees the answers provided on their FAFSA</a:t>
            </a:r>
            <a:r>
              <a:rPr kumimoji="0" lang="en-US" sz="1800" b="0" i="0" u="none" strike="noStrike" kern="1200" cap="none" spc="0" normalizeH="0" baseline="30000" noProof="0" dirty="0">
                <a:ln>
                  <a:noFill/>
                </a:ln>
                <a:solidFill>
                  <a:srgbClr val="191918"/>
                </a:solidFill>
                <a:effectLst/>
                <a:uLnTx/>
                <a:uFillTx/>
                <a:latin typeface="Arial"/>
                <a:ea typeface="+mn-ea"/>
                <a:cs typeface="Arial"/>
              </a:rPr>
              <a:t>®</a:t>
            </a:r>
            <a:r>
              <a:rPr kumimoji="0" lang="en-US" sz="1800" b="0" i="0" u="none" strike="noStrike" kern="1200" cap="none" spc="0" normalizeH="0" baseline="0" noProof="0" dirty="0">
                <a:ln>
                  <a:noFill/>
                </a:ln>
                <a:solidFill>
                  <a:srgbClr val="191918"/>
                </a:solidFill>
                <a:effectLst/>
                <a:uLnTx/>
                <a:uFillTx/>
                <a:latin typeface="Arial"/>
                <a:ea typeface="+mn-ea"/>
                <a:cs typeface="Arial"/>
              </a:rPr>
              <a:t> form.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97</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6" name="Picture 5" descr="Screenshot continuation of the FAFSA Submission Summary, which displays the “FAFSA Form Answers” tab. Each of the student sections of the FAFSA form are listed, which the student can select to expand and view the information that was provided.">
            <a:extLst>
              <a:ext uri="{FF2B5EF4-FFF2-40B4-BE49-F238E27FC236}">
                <a16:creationId xmlns:a16="http://schemas.microsoft.com/office/drawing/2014/main" id="{9653202B-8AC9-D4E9-27FA-C1A22D156BB2}"/>
              </a:ext>
            </a:extLst>
          </p:cNvPr>
          <p:cNvPicPr>
            <a:picLocks noChangeAspect="1"/>
          </p:cNvPicPr>
          <p:nvPr/>
        </p:nvPicPr>
        <p:blipFill>
          <a:blip r:embed="rId3"/>
          <a:stretch>
            <a:fillRect/>
          </a:stretch>
        </p:blipFill>
        <p:spPr>
          <a:xfrm>
            <a:off x="3834582" y="1472422"/>
            <a:ext cx="6496194" cy="5209597"/>
          </a:xfrm>
          <a:prstGeom prst="rect">
            <a:avLst/>
          </a:prstGeom>
          <a:ln>
            <a:solidFill>
              <a:schemeClr val="accent1"/>
            </a:solidFill>
          </a:ln>
        </p:spPr>
      </p:pic>
    </p:spTree>
    <p:extLst>
      <p:ext uri="{BB962C8B-B14F-4D97-AF65-F5344CB8AC3E}">
        <p14:creationId xmlns:p14="http://schemas.microsoft.com/office/powerpoint/2010/main" val="24094972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35D63-D473-85A6-D59F-BB897712B118}"/>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A4422884-42F8-7AF3-3BDA-3D161DA273B3}"/>
              </a:ext>
            </a:extLst>
          </p:cNvPr>
          <p:cNvSpPr txBox="1">
            <a:spLocks noGrp="1"/>
          </p:cNvSpPr>
          <p:nvPr>
            <p:ph type="title" idx="4294967295"/>
          </p:nvPr>
        </p:nvSpPr>
        <p:spPr>
          <a:xfrm>
            <a:off x="659128"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FAFSA</a:t>
            </a:r>
            <a:r>
              <a:rPr lang="en-US" sz="3600" cap="none" baseline="30000">
                <a:latin typeface="Oswald"/>
                <a:ea typeface="Noto Serif"/>
                <a:cs typeface="Noto Serif"/>
              </a:rPr>
              <a:t> ®</a:t>
            </a:r>
            <a:r>
              <a:rPr lang="en-US" altLang="en-US" sz="3600" cap="none" spc="0">
                <a:latin typeface="Oswald"/>
              </a:rPr>
              <a:t> Form Answers</a:t>
            </a:r>
            <a:r>
              <a:rPr lang="en-US" altLang="en-US" sz="3600" b="1" i="0" u="none" strike="noStrike" kern="1200" cap="none" spc="0" normalizeH="0" baseline="0" noProof="0">
                <a:ln>
                  <a:noFill/>
                </a:ln>
                <a:effectLst/>
                <a:uLnTx/>
                <a:uFillTx/>
                <a:latin typeface="Oswald"/>
              </a:rPr>
              <a:t> Contributors</a:t>
            </a:r>
          </a:p>
        </p:txBody>
      </p:sp>
      <p:sp>
        <p:nvSpPr>
          <p:cNvPr id="2" name="TextBox 1">
            <a:extLst>
              <a:ext uri="{FF2B5EF4-FFF2-40B4-BE49-F238E27FC236}">
                <a16:creationId xmlns:a16="http://schemas.microsoft.com/office/drawing/2014/main" id="{2488B180-2DE4-A9ED-FE9C-C575C6B6B966}"/>
              </a:ext>
            </a:extLst>
          </p:cNvPr>
          <p:cNvSpPr txBox="1"/>
          <p:nvPr/>
        </p:nvSpPr>
        <p:spPr>
          <a:xfrm>
            <a:off x="659875" y="1714500"/>
            <a:ext cx="106840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191918"/>
                </a:solidFill>
                <a:effectLst/>
                <a:uLnTx/>
                <a:uFillTx/>
                <a:latin typeface="Arial"/>
                <a:ea typeface="+mn-ea"/>
                <a:cs typeface="Arial"/>
              </a:rPr>
              <a:t>This is a continuation of the "FAFSA Form Answers" tab. If applicable, the student sees the answers their contributor(s) provided on the FAFSA</a:t>
            </a:r>
            <a:r>
              <a:rPr kumimoji="0" lang="en-US" sz="1800" b="0" i="0" u="none" strike="noStrike" kern="1200" cap="none" spc="0" normalizeH="0" baseline="30000" noProof="0">
                <a:ln>
                  <a:noFill/>
                </a:ln>
                <a:solidFill>
                  <a:srgbClr val="191918"/>
                </a:solidFill>
                <a:effectLst/>
                <a:uLnTx/>
                <a:uFillTx/>
                <a:latin typeface="Arial"/>
                <a:ea typeface="+mn-ea"/>
                <a:cs typeface="Arial"/>
              </a:rPr>
              <a:t>®</a:t>
            </a:r>
            <a:r>
              <a:rPr kumimoji="0" lang="en-US" sz="1800" b="0" i="0" u="none" strike="noStrike" kern="1200" cap="none" spc="0" normalizeH="0" baseline="0" noProof="0">
                <a:ln>
                  <a:noFill/>
                </a:ln>
                <a:solidFill>
                  <a:srgbClr val="191918"/>
                </a:solidFill>
                <a:effectLst/>
                <a:uLnTx/>
                <a:uFillTx/>
                <a:latin typeface="Arial"/>
                <a:ea typeface="+mn-ea"/>
                <a:cs typeface="Arial"/>
              </a:rPr>
              <a:t> form. </a:t>
            </a:r>
          </a:p>
        </p:txBody>
      </p:sp>
      <p:pic>
        <p:nvPicPr>
          <p:cNvPr id="3" name="Picture 2" descr="Screenshot continuation of the FAFSA Submission Summary, which displays the “FAFSA Form Answers” tab. Under the listed section name of the FAFSA form, the student can review the answers their contributor provided on the form.">
            <a:extLst>
              <a:ext uri="{FF2B5EF4-FFF2-40B4-BE49-F238E27FC236}">
                <a16:creationId xmlns:a16="http://schemas.microsoft.com/office/drawing/2014/main" id="{1F83671B-79C0-CAB1-B1DA-4DECF7C56790}"/>
              </a:ext>
            </a:extLst>
          </p:cNvPr>
          <p:cNvPicPr>
            <a:picLocks noChangeAspect="1"/>
          </p:cNvPicPr>
          <p:nvPr/>
        </p:nvPicPr>
        <p:blipFill rotWithShape="1">
          <a:blip r:embed="rId3"/>
          <a:srcRect r="-203" b="38739"/>
          <a:stretch/>
        </p:blipFill>
        <p:spPr>
          <a:xfrm>
            <a:off x="1039555" y="2620537"/>
            <a:ext cx="4604731" cy="3791418"/>
          </a:xfrm>
          <a:prstGeom prst="rect">
            <a:avLst/>
          </a:prstGeom>
          <a:ln>
            <a:solidFill>
              <a:schemeClr val="accent1"/>
            </a:solidFill>
          </a:ln>
        </p:spPr>
      </p:pic>
      <p:pic>
        <p:nvPicPr>
          <p:cNvPr id="6" name="Picture 5" descr="Screenshot continuation of the FAFSA Submission Summary, which displays the “FAFSA Form Answers” tab. Each of the contributor sections of the FAFSA form are listed, which the student can select to expand and view the information that was provided.">
            <a:extLst>
              <a:ext uri="{FF2B5EF4-FFF2-40B4-BE49-F238E27FC236}">
                <a16:creationId xmlns:a16="http://schemas.microsoft.com/office/drawing/2014/main" id="{A62CB544-6C3B-5284-BA8A-37C5063C09EC}"/>
              </a:ext>
            </a:extLst>
          </p:cNvPr>
          <p:cNvPicPr>
            <a:picLocks noChangeAspect="1"/>
          </p:cNvPicPr>
          <p:nvPr/>
        </p:nvPicPr>
        <p:blipFill>
          <a:blip r:embed="rId4"/>
          <a:stretch>
            <a:fillRect/>
          </a:stretch>
        </p:blipFill>
        <p:spPr>
          <a:xfrm>
            <a:off x="6147839" y="2618213"/>
            <a:ext cx="4916760" cy="3796062"/>
          </a:xfrm>
          <a:prstGeom prst="rect">
            <a:avLst/>
          </a:prstGeom>
          <a:ln>
            <a:solidFill>
              <a:schemeClr val="accent1"/>
            </a:solidFill>
          </a:ln>
        </p:spPr>
      </p:pic>
      <p:sp>
        <p:nvSpPr>
          <p:cNvPr id="5" name="Slide Number Placeholder 4">
            <a:extLst>
              <a:ext uri="{FF2B5EF4-FFF2-40B4-BE49-F238E27FC236}">
                <a16:creationId xmlns:a16="http://schemas.microsoft.com/office/drawing/2014/main" id="{16EDEE6A-9D42-1D52-5FB6-5C0692988058}"/>
              </a:ex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98</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90603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659128" y="55640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00000"/>
              </a:lnSpc>
              <a:buNone/>
              <a:defRPr/>
            </a:pPr>
            <a:r>
              <a:rPr lang="en-US" altLang="en-US" sz="3600" cap="none" spc="0">
                <a:latin typeface="Oswald"/>
              </a:rPr>
              <a:t>School Information</a:t>
            </a:r>
            <a:r>
              <a:rPr lang="en-US" altLang="en-US" sz="3600" b="1" i="0" u="none" strike="noStrike" kern="1200" cap="none" spc="0" normalizeH="0" baseline="0" noProof="0">
                <a:ln>
                  <a:noFill/>
                </a:ln>
                <a:effectLst/>
                <a:uLnTx/>
                <a:uFillTx/>
                <a:latin typeface="Oswald"/>
              </a:rPr>
              <a:t> </a:t>
            </a:r>
          </a:p>
        </p:txBody>
      </p:sp>
      <p:sp>
        <p:nvSpPr>
          <p:cNvPr id="6" name="TextBox 5">
            <a:extLst>
              <a:ext uri="{FF2B5EF4-FFF2-40B4-BE49-F238E27FC236}">
                <a16:creationId xmlns:a16="http://schemas.microsoft.com/office/drawing/2014/main" id="{C91DCEF6-8C01-F206-3D00-F7364FF483EE}"/>
              </a:ext>
            </a:extLst>
          </p:cNvPr>
          <p:cNvSpPr txBox="1"/>
          <p:nvPr/>
        </p:nvSpPr>
        <p:spPr>
          <a:xfrm>
            <a:off x="688885" y="1713517"/>
            <a:ext cx="4087044" cy="41960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91918"/>
                </a:solidFill>
                <a:effectLst/>
                <a:uLnTx/>
                <a:uFillTx/>
                <a:latin typeface="Arial"/>
                <a:ea typeface="+mn-ea"/>
                <a:cs typeface="Arial"/>
              </a:rPr>
              <a:t>On the "School Information" tab, the student sees information about the college(s), career school(s), and/or trade school(s) they selected to receive their FAFSA</a:t>
            </a:r>
            <a:r>
              <a:rPr kumimoji="0" lang="en-US" sz="1800" b="0" i="0" u="none" strike="noStrike" kern="1200" cap="none" spc="0" normalizeH="0" baseline="30000" noProof="0" dirty="0">
                <a:ln>
                  <a:noFill/>
                </a:ln>
                <a:solidFill>
                  <a:srgbClr val="191918"/>
                </a:solidFill>
                <a:effectLst/>
                <a:uLnTx/>
                <a:uFillTx/>
                <a:latin typeface="Arial"/>
                <a:ea typeface="+mn-ea"/>
                <a:cs typeface="Arial"/>
              </a:rPr>
              <a:t>®</a:t>
            </a:r>
            <a:r>
              <a:rPr kumimoji="0" lang="en-US" sz="1800" b="0" i="0" u="none" strike="noStrike" kern="1200" cap="none" spc="0" normalizeH="0" baseline="0" noProof="0" dirty="0">
                <a:ln>
                  <a:noFill/>
                </a:ln>
                <a:solidFill>
                  <a:srgbClr val="191918"/>
                </a:solidFill>
                <a:effectLst/>
                <a:uLnTx/>
                <a:uFillTx/>
                <a:latin typeface="Arial"/>
                <a:ea typeface="+mn-ea"/>
                <a:cs typeface="Arial"/>
              </a:rPr>
              <a:t> information. The student can view graduation rate, retention rate, transfer rate, default rate, median debt upon completion, and average annual cost of the selected school(s). </a:t>
            </a:r>
          </a:p>
        </p:txBody>
      </p:sp>
      <p:sp>
        <p:nvSpPr>
          <p:cNvPr id="5" name="Slide Number Placeholder 4">
            <a:extLst>
              <a:ext uri="{C183D7F6-B498-43B3-948B-1728B52AA6E4}">
                <adec:decorative xmlns:adec="http://schemas.microsoft.com/office/drawing/2017/decorative" val="1"/>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1600" b="0" i="0" u="none" strike="noStrike" kern="1200" cap="none" spc="0" normalizeH="0" baseline="0" noProof="0" dirty="0" smtClean="0">
                <a:ln>
                  <a:noFill/>
                </a:ln>
                <a:solidFill>
                  <a:srgbClr val="191918"/>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99</a:t>
            </a:fld>
            <a:endParaRPr kumimoji="0" lang="en-US" sz="1600" b="0" i="0" u="none" strike="noStrike" kern="1200" cap="none" spc="0" normalizeH="0" baseline="0" noProof="0">
              <a:ln>
                <a:noFill/>
              </a:ln>
              <a:solidFill>
                <a:srgbClr val="191918"/>
              </a:solidFill>
              <a:effectLst/>
              <a:uLnTx/>
              <a:uFillTx/>
              <a:latin typeface="Arial" panose="020B0604020202020204" pitchFamily="34" charset="0"/>
              <a:ea typeface="+mn-ea"/>
              <a:cs typeface="Arial" panose="020B0604020202020204" pitchFamily="34" charset="0"/>
            </a:endParaRPr>
          </a:p>
        </p:txBody>
      </p:sp>
      <p:pic>
        <p:nvPicPr>
          <p:cNvPr id="7" name="Picture 6" descr="Screenshot continuation of the FAFSA Submission Summary, which displays the “School Information” tab. The schools that the student selected on their FAFSA form are displayed with additional information provided for them to compare. This includes graduation rate, retention rate, transfer rate, default rate, median debt upon completion, and average annual cost.">
            <a:extLst>
              <a:ext uri="{FF2B5EF4-FFF2-40B4-BE49-F238E27FC236}">
                <a16:creationId xmlns:a16="http://schemas.microsoft.com/office/drawing/2014/main" id="{ACEF5018-6A1A-D8BB-3188-B0978F9C1656}"/>
              </a:ext>
            </a:extLst>
          </p:cNvPr>
          <p:cNvPicPr>
            <a:picLocks noChangeAspect="1"/>
          </p:cNvPicPr>
          <p:nvPr/>
        </p:nvPicPr>
        <p:blipFill>
          <a:blip r:embed="rId3"/>
          <a:stretch>
            <a:fillRect/>
          </a:stretch>
        </p:blipFill>
        <p:spPr>
          <a:xfrm>
            <a:off x="4953063" y="1356852"/>
            <a:ext cx="6689426" cy="4552685"/>
          </a:xfrm>
          <a:prstGeom prst="rect">
            <a:avLst/>
          </a:prstGeom>
          <a:ln>
            <a:solidFill>
              <a:schemeClr val="accent1"/>
            </a:solidFill>
          </a:ln>
        </p:spPr>
      </p:pic>
    </p:spTree>
    <p:extLst>
      <p:ext uri="{BB962C8B-B14F-4D97-AF65-F5344CB8AC3E}">
        <p14:creationId xmlns:p14="http://schemas.microsoft.com/office/powerpoint/2010/main" val="1898813164"/>
      </p:ext>
    </p:extLst>
  </p:cSld>
  <p:clrMapOvr>
    <a:masterClrMapping/>
  </p:clrMapOvr>
</p:sld>
</file>

<file path=ppt/theme/theme1.xml><?xml version="1.0" encoding="utf-8"?>
<a:theme xmlns:a="http://schemas.openxmlformats.org/drawingml/2006/main" name="Office Theme">
  <a:themeElements>
    <a:clrScheme name="NCAN 1">
      <a:dk1>
        <a:srgbClr val="413F42"/>
      </a:dk1>
      <a:lt1>
        <a:srgbClr val="FFFFFF"/>
      </a:lt1>
      <a:dk2>
        <a:srgbClr val="005D97"/>
      </a:dk2>
      <a:lt2>
        <a:srgbClr val="FFFFFF"/>
      </a:lt2>
      <a:accent1>
        <a:srgbClr val="005D97"/>
      </a:accent1>
      <a:accent2>
        <a:srgbClr val="F6931D"/>
      </a:accent2>
      <a:accent3>
        <a:srgbClr val="00C2E8"/>
      </a:accent3>
      <a:accent4>
        <a:srgbClr val="E5E6E8"/>
      </a:accent4>
      <a:accent5>
        <a:srgbClr val="08233C"/>
      </a:accent5>
      <a:accent6>
        <a:srgbClr val="FFD800"/>
      </a:accent6>
      <a:hlink>
        <a:srgbClr val="00C2E8"/>
      </a:hlink>
      <a:folHlink>
        <a:srgbClr val="F6931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AN_Presentation_final" id="{EC1759DA-733C-0540-84C3-3B03F1819FB4}" vid="{4BAB4C9C-A6A8-C847-B25B-B7B093176F3B}"/>
    </a:ext>
  </a:extLst>
</a:theme>
</file>

<file path=ppt/theme/theme2.xml><?xml version="1.0" encoding="utf-8"?>
<a:theme xmlns:a="http://schemas.openxmlformats.org/drawingml/2006/main" name="1_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3.xml><?xml version="1.0" encoding="utf-8"?>
<a:theme xmlns:a="http://schemas.openxmlformats.org/drawingml/2006/main" name="FSA Master">
  <a:themeElements>
    <a:clrScheme name="FSA">
      <a:dk1>
        <a:srgbClr val="191A1B"/>
      </a:dk1>
      <a:lt1>
        <a:srgbClr val="FFFFFF"/>
      </a:lt1>
      <a:dk2>
        <a:srgbClr val="113C52"/>
      </a:dk2>
      <a:lt2>
        <a:srgbClr val="DFE0DE"/>
      </a:lt2>
      <a:accent1>
        <a:srgbClr val="227AA7"/>
      </a:accent1>
      <a:accent2>
        <a:srgbClr val="3EA11B"/>
      </a:accent2>
      <a:accent3>
        <a:srgbClr val="1C7A59"/>
      </a:accent3>
      <a:accent4>
        <a:srgbClr val="195B7D"/>
      </a:accent4>
      <a:accent5>
        <a:srgbClr val="4FCC22"/>
      </a:accent5>
      <a:accent6>
        <a:srgbClr val="585E60"/>
      </a:accent6>
      <a:hlink>
        <a:srgbClr val="2279A7"/>
      </a:hlink>
      <a:folHlink>
        <a:srgbClr val="989FA1"/>
      </a:folHlink>
    </a:clrScheme>
    <a:fontScheme name="FSA">
      <a:majorFont>
        <a:latin typeface="Arial Narrow"/>
        <a:ea typeface=""/>
        <a:cs typeface=""/>
      </a:majorFont>
      <a:minorFont>
        <a:latin typeface="Cambria"/>
        <a:ea typeface=""/>
        <a:cs typeface=""/>
      </a:minorFont>
    </a:fontScheme>
    <a:fmtScheme name="Flat">
      <a:fillStyleLst>
        <a:solidFill>
          <a:schemeClr val="phClr"/>
        </a:solidFill>
        <a:solidFill>
          <a:schemeClr val="phClr">
            <a:tint val="50000"/>
          </a:schemeClr>
        </a:solidFill>
        <a:solidFill>
          <a:schemeClr val="phClr">
            <a:shade val="65000"/>
          </a:schemeClr>
        </a:solidFill>
      </a:fillStyleLst>
      <a:lnStyleLst>
        <a:ln w="3175" cap="flat" cmpd="sng" algn="ctr">
          <a:solidFill>
            <a:schemeClr val="phClr">
              <a:shade val="65000"/>
            </a:schemeClr>
          </a:solidFill>
          <a:prstDash val="solid"/>
        </a:ln>
        <a:ln w="3175" cap="flat" cmpd="sng" algn="ctr">
          <a:solidFill>
            <a:schemeClr val="phClr"/>
          </a:solidFill>
          <a:prstDash val="solid"/>
        </a:ln>
        <a:ln w="0" cap="flat" cmpd="sng" algn="ctr">
          <a:noFill/>
        </a:ln>
      </a:lnStyleLst>
      <a:effectStyleLst>
        <a:effectStyle>
          <a:effectLst>
            <a:blur/>
          </a:effectLst>
        </a:effectStyle>
        <a:effectStyle>
          <a:effectLst>
            <a:blur/>
          </a:effectLst>
        </a:effectStyle>
        <a:effectStyle>
          <a:effectLst>
            <a:fillOverlay blend="darken">
              <a:solidFill>
                <a:schemeClr val="phClr">
                  <a:shade val="30000"/>
                </a:schemeClr>
              </a:solidFill>
            </a:fillOverlay>
          </a:effectLst>
        </a:effectStyle>
      </a:effectStyleLst>
      <a:bgFillStyleLst>
        <a:solidFill>
          <a:schemeClr val="phClr"/>
        </a:solidFill>
        <a:solidFill>
          <a:schemeClr val="phClr"/>
        </a:solidFill>
        <a:solidFill>
          <a:schemeClr val="phClr"/>
        </a:solidFill>
      </a:bgFillStyleLst>
    </a:fmtScheme>
  </a:themeElements>
  <a:objectDefaults>
    <a:spDef>
      <a:spPr>
        <a:ln/>
      </a:spPr>
      <a:bodyPr rtlCol="0" anchor="ctr"/>
      <a:lstStyle>
        <a:defPPr algn="ctr">
          <a:defRPr/>
        </a:defPPr>
      </a:lstStyle>
      <a:style>
        <a:lnRef idx="3">
          <a:schemeClr val="lt1"/>
        </a:lnRef>
        <a:fillRef idx="1">
          <a:schemeClr val="accent1"/>
        </a:fillRef>
        <a:effectRef idx="1">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lnSpc>
            <a:spcPct val="120000"/>
          </a:lnSpc>
          <a:spcBef>
            <a:spcPts val="900"/>
          </a:spcBef>
          <a:defRPr dirty="0" smtClean="0"/>
        </a:defPPr>
      </a:lstStyle>
    </a:txDef>
  </a:objectDefaults>
  <a:extraClrSchemeLst/>
  <a:custClrLst>
    <a:custClr name="Light Gray">
      <a:srgbClr val="BDC1C2"/>
    </a:custClr>
    <a:custClr name="robin-blue">
      <a:srgbClr val="00B9B6"/>
    </a:custClr>
    <a:custClr name="robin-blue-10">
      <a:srgbClr val="D3FFFE"/>
    </a:custClr>
    <a:custClr name="robin-blue-5">
      <a:srgbClr val="ECFFFF"/>
    </a:custClr>
    <a:custClr name="Red Print">
      <a:srgbClr val="DF5E44"/>
    </a:custClr>
    <a:custClr name="Red Print Light">
      <a:srgbClr val="FBEEEB"/>
    </a:custClr>
    <a:custClr name="Orange Print">
      <a:srgbClr val="EBAE3A"/>
    </a:custClr>
    <a:custClr name="Orange Print Light">
      <a:srgbClr val="FCF4E4"/>
    </a:custClr>
    <a:custClr name="Yellow Print">
      <a:srgbClr val="EBE052"/>
    </a:custClr>
    <a:custClr name="blue-bright-10">
      <a:srgbClr val="D2EAF6"/>
    </a:custClr>
    <a:custClr name="blue-bright-5">
      <a:srgbClr val="E7F4FA"/>
    </a:custClr>
    <a:custClr name="sulu-20">
      <a:srgbClr val="D9F7CE"/>
    </a:custClr>
    <a:custClr name="sulu-15">
      <a:srgbClr val="F4FDF1"/>
    </a:custClr>
    <a:custClr name="shamrock-15">
      <a:srgbClr val="D3F5E9"/>
    </a:custClr>
    <a:custClr name="shamrock-10">
      <a:srgbClr val="E7FAF3"/>
    </a:custClr>
    <a:custClr name="alert-green">
      <a:srgbClr val="00A91C"/>
    </a:custClr>
    <a:custClr name="alert-green-dark">
      <a:srgbClr val="007614"/>
    </a:custClr>
    <a:custClr name="alert-green-light">
      <a:srgbClr val="ECF3EC"/>
    </a:custClr>
    <a:custClr name="alert-gold">
      <a:srgbClr val="FFBE2E"/>
    </a:custClr>
    <a:custClr name="alert-gold-dark">
      <a:srgbClr val="EDAB1C"/>
    </a:custClr>
    <a:custClr name="alert-gold-light">
      <a:srgbClr val="FAF3D1"/>
    </a:custClr>
    <a:custClr name="alert-red">
      <a:srgbClr val="CD2026"/>
    </a:custClr>
    <a:custClr name="alert-red-dark">
      <a:srgbClr val="9C0D12"/>
    </a:custClr>
    <a:custClr name="alert-red-light">
      <a:srgbClr val="F8EEE9"/>
    </a:custClr>
  </a:custClrLst>
  <a:extLst>
    <a:ext uri="{05A4C25C-085E-4340-85A3-A5531E510DB2}">
      <thm15:themeFamily xmlns:thm15="http://schemas.microsoft.com/office/thememl/2012/main" name="FSA16x9PresentationTemplate2021" id="{4C60872F-60FD-4708-A602-2CABE2695EAC}" vid="{61B560B6-4272-4532-BFE7-69C0CAFCC5B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640ad59-e63e-470f-b2a1-3bef7f55cfe7" xsi:nil="true"/>
    <lcf76f155ced4ddcb4097134ff3c332f xmlns="66f1e88c-ac94-4ee2-a8c7-ac0b605cfc36">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B91B1D084A557448FC56A77ADC0BF88" ma:contentTypeVersion="18" ma:contentTypeDescription="Create a new document." ma:contentTypeScope="" ma:versionID="1d185f02d2e6519f68934e6901e99581">
  <xsd:schema xmlns:xsd="http://www.w3.org/2001/XMLSchema" xmlns:xs="http://www.w3.org/2001/XMLSchema" xmlns:p="http://schemas.microsoft.com/office/2006/metadata/properties" xmlns:ns2="45a2e03d-0201-430e-9c58-e9be37fb9321" xmlns:ns3="66f1e88c-ac94-4ee2-a8c7-ac0b605cfc36" xmlns:ns4="d640ad59-e63e-470f-b2a1-3bef7f55cfe7" targetNamespace="http://schemas.microsoft.com/office/2006/metadata/properties" ma:root="true" ma:fieldsID="2cf396b5333184e55cb1de398ebcd227" ns2:_="" ns3:_="" ns4:_="">
    <xsd:import namespace="45a2e03d-0201-430e-9c58-e9be37fb9321"/>
    <xsd:import namespace="66f1e88c-ac94-4ee2-a8c7-ac0b605cfc36"/>
    <xsd:import namespace="d640ad59-e63e-470f-b2a1-3bef7f55cfe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2e03d-0201-430e-9c58-e9be37fb932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f1e88c-ac94-4ee2-a8c7-ac0b605cfc36"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MediaServic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0bfc800-c219-4b63-b7ef-1c72e33d9f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40ad59-e63e-470f-b2a1-3bef7f55cfe7"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2c8d641-bf8e-421e-9c36-a05bb81e2731}" ma:internalName="TaxCatchAll" ma:showField="CatchAllData" ma:web="d640ad59-e63e-470f-b2a1-3bef7f55cfe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9313C2-6037-410C-9E50-699A8F8AEF38}">
  <ds:schemaRefs>
    <ds:schemaRef ds:uri="http://schemas.microsoft.com/office/2006/metadata/properties"/>
    <ds:schemaRef ds:uri="http://schemas.microsoft.com/office/infopath/2007/PartnerControls"/>
    <ds:schemaRef ds:uri="d640ad59-e63e-470f-b2a1-3bef7f55cfe7"/>
    <ds:schemaRef ds:uri="8d98b3c1-7bf8-4123-a1e6-f19272f5922f"/>
    <ds:schemaRef ds:uri="66f1e88c-ac94-4ee2-a8c7-ac0b605cfc36"/>
  </ds:schemaRefs>
</ds:datastoreItem>
</file>

<file path=customXml/itemProps2.xml><?xml version="1.0" encoding="utf-8"?>
<ds:datastoreItem xmlns:ds="http://schemas.openxmlformats.org/officeDocument/2006/customXml" ds:itemID="{D3F40E69-C33D-4097-B210-7DA31A2A3425}">
  <ds:schemaRefs>
    <ds:schemaRef ds:uri="http://schemas.microsoft.com/sharepoint/v3/contenttype/forms"/>
  </ds:schemaRefs>
</ds:datastoreItem>
</file>

<file path=customXml/itemProps3.xml><?xml version="1.0" encoding="utf-8"?>
<ds:datastoreItem xmlns:ds="http://schemas.openxmlformats.org/officeDocument/2006/customXml" ds:itemID="{533BA4CF-312A-4D65-9B96-AAAB16E18B2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a2e03d-0201-430e-9c58-e9be37fb9321"/>
    <ds:schemaRef ds:uri="66f1e88c-ac94-4ee2-a8c7-ac0b605cfc36"/>
    <ds:schemaRef ds:uri="d640ad59-e63e-470f-b2a1-3bef7f55cfe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NCAN_Presentation_final</Template>
  <TotalTime>1185</TotalTime>
  <Words>4992</Words>
  <Application>Microsoft Office PowerPoint</Application>
  <PresentationFormat>Widescreen</PresentationFormat>
  <Paragraphs>421</Paragraphs>
  <Slides>104</Slides>
  <Notes>83</Notes>
  <HiddenSlides>0</HiddenSlides>
  <MMClips>0</MMClips>
  <ScaleCrop>false</ScaleCrop>
  <HeadingPairs>
    <vt:vector size="4" baseType="variant">
      <vt:variant>
        <vt:lpstr>Theme</vt:lpstr>
      </vt:variant>
      <vt:variant>
        <vt:i4>3</vt:i4>
      </vt:variant>
      <vt:variant>
        <vt:lpstr>Slide Titles</vt:lpstr>
      </vt:variant>
      <vt:variant>
        <vt:i4>104</vt:i4>
      </vt:variant>
    </vt:vector>
  </HeadingPairs>
  <TitlesOfParts>
    <vt:vector size="107" baseType="lpstr">
      <vt:lpstr>Office Theme</vt:lpstr>
      <vt:lpstr>1_Office Theme</vt:lpstr>
      <vt:lpstr>FSA Master</vt:lpstr>
      <vt:lpstr>PowerPoint Presentation</vt:lpstr>
      <vt:lpstr>Fafsa NCAN update</vt:lpstr>
      <vt:lpstr>FAFSA Dashboard</vt:lpstr>
      <vt:lpstr>2026-27 FAFSA Form Updates</vt:lpstr>
      <vt:lpstr>Big move #1: A new contributor flow</vt:lpstr>
      <vt:lpstr>PowerPoint Presentation</vt:lpstr>
      <vt:lpstr>PowerPoint Presentation</vt:lpstr>
      <vt:lpstr>PowerPoint Presentation</vt:lpstr>
      <vt:lpstr>Big move #2: real-time SSA match</vt:lpstr>
      <vt:lpstr>2026-27 beta testing</vt:lpstr>
      <vt:lpstr>What are beta events and why are we doing them?</vt:lpstr>
      <vt:lpstr>FAFSA forms submitted during beta = FAFSA forms submitted after October 1</vt:lpstr>
      <vt:lpstr>2026-27 FAFSA Beta Key Milestones</vt:lpstr>
      <vt:lpstr>Additional Information on Beta 2</vt:lpstr>
      <vt:lpstr>Questions- just a few</vt:lpstr>
      <vt:lpstr>NATIONAL FAFSA NUMBERS – UP 15.5% - TIME TO CELEBRATE</vt:lpstr>
      <vt:lpstr>Dependent Student </vt:lpstr>
      <vt:lpstr>Dependent Student: FAFSA® Landing Page</vt:lpstr>
      <vt:lpstr>Dependent Student: Log-in</vt:lpstr>
      <vt:lpstr>Dependent Student: Roles</vt:lpstr>
      <vt:lpstr>Dependent Student: Onboarding (1 of 4)</vt:lpstr>
      <vt:lpstr>Dependent Student: Onboarding (2 of 4)</vt:lpstr>
      <vt:lpstr>Dependent Student: Onboarding (3 of 4)</vt:lpstr>
      <vt:lpstr>Dependent Student: Onboarding (4 of 4)</vt:lpstr>
      <vt:lpstr>Dependent Student: Student Identity Information</vt:lpstr>
      <vt:lpstr>Dependent Student: State of Residence</vt:lpstr>
      <vt:lpstr>Dependent Student: Provide Consent and Approval</vt:lpstr>
      <vt:lpstr>Dependent Student: Provide Consent and Approval (Continued)</vt:lpstr>
      <vt:lpstr>Dependent Student: Imports IRS Information </vt:lpstr>
      <vt:lpstr>Dependent Student: Imports IRS Information (Continued)</vt:lpstr>
      <vt:lpstr>Introduction: Dependent Student Personal Circumstances</vt:lpstr>
      <vt:lpstr>Dependent Student: Marital Status</vt:lpstr>
      <vt:lpstr>Dependent Student: College or Career School Plans</vt:lpstr>
      <vt:lpstr>Dependent Student: Personal Circumstances</vt:lpstr>
      <vt:lpstr>Dependent Student: Homelessness Status</vt:lpstr>
      <vt:lpstr>Dependent Student: Unusual Circumstances</vt:lpstr>
      <vt:lpstr>Student Dependency Status: Dependent Student</vt:lpstr>
      <vt:lpstr>Introduction: Dependent Student Demographics</vt:lpstr>
      <vt:lpstr>Dependent Student: Demographic Information</vt:lpstr>
      <vt:lpstr>Dependent Student: Race and Ethnicity</vt:lpstr>
      <vt:lpstr>Dependent Student: Citizenship Status </vt:lpstr>
      <vt:lpstr>Dependent Student: Parent Education Status</vt:lpstr>
      <vt:lpstr>Dependent Student: Parent Killed in Line of Duty</vt:lpstr>
      <vt:lpstr>Dependent Student: High School Completion Status</vt:lpstr>
      <vt:lpstr>Dependent Student: High School Information</vt:lpstr>
      <vt:lpstr>Dependent Student: Confirm High School</vt:lpstr>
      <vt:lpstr>Introduction: Dependent Student Financials</vt:lpstr>
      <vt:lpstr>Dependent Student: Tax Filing Status</vt:lpstr>
      <vt:lpstr>Dependent Student: Tax Return Information</vt:lpstr>
      <vt:lpstr>Dependent Student: Tax Return Information (Continued)</vt:lpstr>
      <vt:lpstr>Dependent Student: Assets</vt:lpstr>
      <vt:lpstr>Introduction: Dependent Student Select Colleges</vt:lpstr>
      <vt:lpstr>Dependent Student: College Search</vt:lpstr>
      <vt:lpstr>Dependent Student: College Search (Continued)</vt:lpstr>
      <vt:lpstr>Dependent Student: Selected Colleges </vt:lpstr>
      <vt:lpstr>Introduction: Dependent Student Invites Contributor</vt:lpstr>
      <vt:lpstr>Dependent Student: Invite Contributor (Continued 1 of 2)</vt:lpstr>
      <vt:lpstr>Dependent Student: Invite Contributor (Continued 2 of 2)</vt:lpstr>
      <vt:lpstr>Dependent Student: Review Page</vt:lpstr>
      <vt:lpstr>Dependent Student: Signature</vt:lpstr>
      <vt:lpstr>Dependent Student: Signature (Continued)</vt:lpstr>
      <vt:lpstr>Dependent Student: Section Complete</vt:lpstr>
      <vt:lpstr>Dependent Student Parent Section</vt:lpstr>
      <vt:lpstr>Dependent Student: Parent Email</vt:lpstr>
      <vt:lpstr>Dependent Student: Parent Log-in</vt:lpstr>
      <vt:lpstr>Dependent Student: Parent Accepts Invitation</vt:lpstr>
      <vt:lpstr>Dependent Student: Parent Accepts Invitation (Continued)</vt:lpstr>
      <vt:lpstr>Dependent Student: Parent Onboarding (1 of 4)</vt:lpstr>
      <vt:lpstr>Dependent Student: Parent Onboarding (2 of 4)</vt:lpstr>
      <vt:lpstr>Dependent Student: Parent Onboarding (3 of 4)</vt:lpstr>
      <vt:lpstr>Dependent Student: Parent Onboarding (4 of 4)</vt:lpstr>
      <vt:lpstr>Dependent Student: Parent Identity Information</vt:lpstr>
      <vt:lpstr>Dependent Student: Parent Identity Information  (Continued)</vt:lpstr>
      <vt:lpstr>Dependent Student: Parent Provides  Consent and Approval</vt:lpstr>
      <vt:lpstr>Dependent Student: Parent Provides Consent and Approval (Continued)</vt:lpstr>
      <vt:lpstr>Dependent Student: Parent Imports IRS Information</vt:lpstr>
      <vt:lpstr>Dependent Student: Parent Imports IRS Information (Continued)</vt:lpstr>
      <vt:lpstr>Introduction: Dependent Student’s Parent Demographics</vt:lpstr>
      <vt:lpstr>Dependent Student: Parent Current Marital Status</vt:lpstr>
      <vt:lpstr>Dependent Student: Parent State of Residence</vt:lpstr>
      <vt:lpstr>Introduction: Dependent Student’s Parent Finances</vt:lpstr>
      <vt:lpstr>Dependent Student: Parent Federal Benefits Received </vt:lpstr>
      <vt:lpstr>Dependent Student: Parent Tax Filing Status</vt:lpstr>
      <vt:lpstr>Dependent Student: Parent Family Size</vt:lpstr>
      <vt:lpstr>Dependent Student: Parent Number in College</vt:lpstr>
      <vt:lpstr>Dependent Student: Parent Tax Return Information</vt:lpstr>
      <vt:lpstr>Dependent Student: Parent Assets</vt:lpstr>
      <vt:lpstr>Dependent Student: Other Parent Information </vt:lpstr>
      <vt:lpstr>Dependent Student: Parent Review Page</vt:lpstr>
      <vt:lpstr>Dependent Student: Parent Signature</vt:lpstr>
      <vt:lpstr>Dependent Student: Parent Confirmation</vt:lpstr>
      <vt:lpstr>FAFSA Submission Summary</vt:lpstr>
      <vt:lpstr>FAFSA Submission Summary Landing Page</vt:lpstr>
      <vt:lpstr>Eligibility Overview</vt:lpstr>
      <vt:lpstr>Eligibility Overview (Continued)</vt:lpstr>
      <vt:lpstr>FAFSA® Form Answers </vt:lpstr>
      <vt:lpstr>FAFSA® Form Answers (Continued)</vt:lpstr>
      <vt:lpstr>FAFSA ® Form Answers Contributors</vt:lpstr>
      <vt:lpstr>School Information </vt:lpstr>
      <vt:lpstr>Next Steps </vt:lpstr>
      <vt:lpstr>More Resources </vt:lpstr>
      <vt:lpstr>FSA Fafsa resources</vt:lpstr>
      <vt:lpstr>NCAN FAFSA RESOURCES-available 8/18/25</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MorraLee Keller</dc:creator>
  <cp:lastModifiedBy>MorraLee Keller</cp:lastModifiedBy>
  <cp:revision>17</cp:revision>
  <dcterms:created xsi:type="dcterms:W3CDTF">2025-08-11T20:13:03Z</dcterms:created>
  <dcterms:modified xsi:type="dcterms:W3CDTF">2025-08-15T17:17:49Z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0x0101005B91B1D084A557448FC56A77ADC0BF88</vt:lpwstr>
  </property>
  <property fmtid="{D5CDD505-2E9C-101B-9397-08002B2CF9AE}" pid="3" name="MediaServiceImageTags">
    <vt:lpwstr/>
  </property>
</Properties>
</file>